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56" r:id="rId5"/>
  </p:sldIdLst>
  <p:sldSz cx="7772400" cy="10058400"/>
  <p:notesSz cx="7102475" cy="9388475"/>
  <p:custDataLst>
    <p:tags r:id="rId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342228-B173-43F0-84E3-8635B6F3C553}" v="1" dt="2025-07-24T13:38:24.4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5" autoAdjust="0"/>
    <p:restoredTop sz="96240"/>
  </p:normalViewPr>
  <p:slideViewPr>
    <p:cSldViewPr snapToGrid="0" snapToObjects="1">
      <p:cViewPr>
        <p:scale>
          <a:sx n="100" d="100"/>
          <a:sy n="100" d="100"/>
        </p:scale>
        <p:origin x="752" y="-28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tags" Target="tags/tag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cBride, Eric" userId="eb2abef5-3e91-4619-bdcf-007549a6e627" providerId="ADAL" clId="{A5342228-B173-43F0-84E3-8635B6F3C553}"/>
    <pc:docChg chg="custSel modSld">
      <pc:chgData name="McBride, Eric" userId="eb2abef5-3e91-4619-bdcf-007549a6e627" providerId="ADAL" clId="{A5342228-B173-43F0-84E3-8635B6F3C553}" dt="2025-07-24T13:38:24.445" v="346"/>
      <pc:docMkLst>
        <pc:docMk/>
      </pc:docMkLst>
      <pc:sldChg chg="modSp mod">
        <pc:chgData name="McBride, Eric" userId="eb2abef5-3e91-4619-bdcf-007549a6e627" providerId="ADAL" clId="{A5342228-B173-43F0-84E3-8635B6F3C553}" dt="2025-07-24T13:38:24.445" v="346"/>
        <pc:sldMkLst>
          <pc:docMk/>
          <pc:sldMk cId="2429512577" sldId="256"/>
        </pc:sldMkLst>
        <pc:spChg chg="mod">
          <ac:chgData name="McBride, Eric" userId="eb2abef5-3e91-4619-bdcf-007549a6e627" providerId="ADAL" clId="{A5342228-B173-43F0-84E3-8635B6F3C553}" dt="2025-07-24T13:12:02.517" v="108" actId="20577"/>
          <ac:spMkLst>
            <pc:docMk/>
            <pc:sldMk cId="2429512577" sldId="256"/>
            <ac:spMk id="3" creationId="{E7516956-B1D3-6DF3-2E79-CC2045448CF0}"/>
          </ac:spMkLst>
        </pc:spChg>
        <pc:spChg chg="mod">
          <ac:chgData name="McBride, Eric" userId="eb2abef5-3e91-4619-bdcf-007549a6e627" providerId="ADAL" clId="{A5342228-B173-43F0-84E3-8635B6F3C553}" dt="2025-07-24T13:07:20.719" v="3" actId="20577"/>
          <ac:spMkLst>
            <pc:docMk/>
            <pc:sldMk cId="2429512577" sldId="256"/>
            <ac:spMk id="43" creationId="{44C563E4-7BF4-7713-AEBF-643F1BF4022C}"/>
          </ac:spMkLst>
        </pc:spChg>
        <pc:spChg chg="mod">
          <ac:chgData name="McBride, Eric" userId="eb2abef5-3e91-4619-bdcf-007549a6e627" providerId="ADAL" clId="{A5342228-B173-43F0-84E3-8635B6F3C553}" dt="2025-07-24T13:16:53.153" v="263" actId="27636"/>
          <ac:spMkLst>
            <pc:docMk/>
            <pc:sldMk cId="2429512577" sldId="256"/>
            <ac:spMk id="52" creationId="{67C9BEA8-D78E-866C-78BA-2B84012127BA}"/>
          </ac:spMkLst>
        </pc:spChg>
        <pc:spChg chg="mod">
          <ac:chgData name="McBride, Eric" userId="eb2abef5-3e91-4619-bdcf-007549a6e627" providerId="ADAL" clId="{A5342228-B173-43F0-84E3-8635B6F3C553}" dt="2025-07-24T13:19:18.850" v="281" actId="20577"/>
          <ac:spMkLst>
            <pc:docMk/>
            <pc:sldMk cId="2429512577" sldId="256"/>
            <ac:spMk id="53" creationId="{FA3EAFF6-58D7-D253-85AC-B7B595DE481B}"/>
          </ac:spMkLst>
        </pc:spChg>
        <pc:spChg chg="mod">
          <ac:chgData name="McBride, Eric" userId="eb2abef5-3e91-4619-bdcf-007549a6e627" providerId="ADAL" clId="{A5342228-B173-43F0-84E3-8635B6F3C553}" dt="2025-07-24T13:38:24.445" v="346"/>
          <ac:spMkLst>
            <pc:docMk/>
            <pc:sldMk cId="2429512577" sldId="256"/>
            <ac:spMk id="55" creationId="{CF3EC157-BAF1-6B3D-2779-235F6914ADE0}"/>
          </ac:spMkLst>
        </pc:spChg>
        <pc:spChg chg="mod">
          <ac:chgData name="McBride, Eric" userId="eb2abef5-3e91-4619-bdcf-007549a6e627" providerId="ADAL" clId="{A5342228-B173-43F0-84E3-8635B6F3C553}" dt="2025-07-24T13:07:46.594" v="27" actId="20577"/>
          <ac:spMkLst>
            <pc:docMk/>
            <pc:sldMk cId="2429512577" sldId="256"/>
            <ac:spMk id="57" creationId="{CED27258-919D-22C8-6E2F-A6D1385056A2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CE848A3-5B29-D819-94CB-864DEAF657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8600" y="231190"/>
            <a:ext cx="3340100" cy="1130300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99A4684-72F4-E3DA-9DDB-8BB25B272FE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57601" y="208042"/>
            <a:ext cx="3886200" cy="293743"/>
          </a:xfrm>
        </p:spPr>
        <p:txBody>
          <a:bodyPr rIns="0">
            <a:noAutofit/>
          </a:bodyPr>
          <a:lstStyle>
            <a:lvl1pPr algn="r">
              <a:defRPr/>
            </a:lvl1pPr>
          </a:lstStyle>
          <a:p>
            <a:pPr lvl="0"/>
            <a:r>
              <a:rPr lang="en-US"/>
              <a:t>XYZ MARKETPLACE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76C4DEF-EDAF-E131-0333-BD7739D50E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57601" y="499532"/>
            <a:ext cx="3886200" cy="473075"/>
          </a:xfrm>
        </p:spPr>
        <p:txBody>
          <a:bodyPr rIns="0">
            <a:noAutofit/>
          </a:bodyPr>
          <a:lstStyle>
            <a:defPPr/>
          </a:lstStyle>
          <a:p>
            <a:pPr lvl="1"/>
            <a:r>
              <a:rPr lang="en-US"/>
              <a:t>Monday – Friday | 00:00 am – 00:00 pm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BD47475F-590D-4F5A-C35D-CD2151A88F0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57600" y="1024364"/>
            <a:ext cx="3886200" cy="337122"/>
          </a:xfrm>
        </p:spPr>
        <p:txBody>
          <a:bodyPr rIns="0">
            <a:noAutofit/>
          </a:bodyPr>
          <a:lstStyle>
            <a:lvl1pPr algn="r">
              <a:defRPr/>
            </a:lvl1pPr>
          </a:lstStyle>
          <a:p>
            <a:pPr lvl="0"/>
            <a:r>
              <a:rPr lang="en-US"/>
              <a:t>WEEK OF Month 00</a:t>
            </a:r>
          </a:p>
        </p:txBody>
      </p:sp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1AEE0402-3944-0686-1A93-DBB6A559FC9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9586" y="1668769"/>
            <a:ext cx="673100" cy="3937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675A0DB9-0696-2883-76FB-DA62D1DC351F}"/>
              </a:ext>
            </a:extLst>
          </p:cNvPr>
          <p:cNvSpPr/>
          <p:nvPr userDrawn="1"/>
        </p:nvSpPr>
        <p:spPr>
          <a:xfrm>
            <a:off x="228599" y="1600200"/>
            <a:ext cx="4800600" cy="16002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26574D4-49E5-C6DD-DBC8-51C40B1A1F2A}"/>
              </a:ext>
            </a:extLst>
          </p:cNvPr>
          <p:cNvCxnSpPr/>
          <p:nvPr userDrawn="1"/>
        </p:nvCxnSpPr>
        <p:spPr>
          <a:xfrm>
            <a:off x="228599" y="2059919"/>
            <a:ext cx="48006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E93B4337-954C-F70C-7B99-909159C5B23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8599" y="1602719"/>
            <a:ext cx="4800600" cy="454646"/>
          </a:xfrm>
        </p:spPr>
        <p:txBody>
          <a:bodyPr anchor="ctr"/>
          <a:lstStyle>
            <a:defPPr/>
          </a:lstStyle>
          <a:p>
            <a:pPr lvl="0"/>
            <a:r>
              <a:rPr lang="en-US"/>
              <a:t>RISE &amp; SHINE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E8F850-A114-9A35-6A23-0E3C99D96962}"/>
              </a:ext>
            </a:extLst>
          </p:cNvPr>
          <p:cNvSpPr/>
          <p:nvPr userDrawn="1"/>
        </p:nvSpPr>
        <p:spPr>
          <a:xfrm>
            <a:off x="5257800" y="1600197"/>
            <a:ext cx="2286000" cy="3428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n-US"/>
          </a:p>
        </p:txBody>
      </p:sp>
      <p:sp>
        <p:nvSpPr>
          <p:cNvPr id="28" name="Text Placeholder 24">
            <a:extLst>
              <a:ext uri="{FF2B5EF4-FFF2-40B4-BE49-F238E27FC236}">
                <a16:creationId xmlns:a16="http://schemas.microsoft.com/office/drawing/2014/main" id="{8DDC1B5B-0DAF-8C42-B70E-569377E689B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57800" y="1602719"/>
            <a:ext cx="2286000" cy="454646"/>
          </a:xfrm>
          <a:solidFill>
            <a:schemeClr val="accent1"/>
          </a:solidFill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WEEKLY FEATURES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61F63B8-B311-83E4-BE44-2A7937123ED2}"/>
              </a:ext>
            </a:extLst>
          </p:cNvPr>
          <p:cNvSpPr/>
          <p:nvPr userDrawn="1"/>
        </p:nvSpPr>
        <p:spPr>
          <a:xfrm>
            <a:off x="5259077" y="6629400"/>
            <a:ext cx="2286000" cy="319665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n-US"/>
          </a:p>
        </p:txBody>
      </p:sp>
      <p:sp>
        <p:nvSpPr>
          <p:cNvPr id="30" name="Text Placeholder 24">
            <a:extLst>
              <a:ext uri="{FF2B5EF4-FFF2-40B4-BE49-F238E27FC236}">
                <a16:creationId xmlns:a16="http://schemas.microsoft.com/office/drawing/2014/main" id="{F707F834-DE04-E8B8-81D8-454701A754F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59077" y="6629400"/>
            <a:ext cx="2286000" cy="457200"/>
          </a:xfrm>
          <a:solidFill>
            <a:schemeClr val="accent1"/>
          </a:solidFill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SOUPS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185BFC4-A246-930F-B006-7460E303D537}"/>
              </a:ext>
            </a:extLst>
          </p:cNvPr>
          <p:cNvSpPr/>
          <p:nvPr userDrawn="1"/>
        </p:nvSpPr>
        <p:spPr>
          <a:xfrm>
            <a:off x="5259077" y="5257800"/>
            <a:ext cx="2286000" cy="1143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FC205B9-6E05-252B-6063-29566CCA70AF}"/>
              </a:ext>
            </a:extLst>
          </p:cNvPr>
          <p:cNvSpPr/>
          <p:nvPr userDrawn="1"/>
        </p:nvSpPr>
        <p:spPr>
          <a:xfrm>
            <a:off x="228599" y="3425893"/>
            <a:ext cx="4800600" cy="9144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n-US"/>
          </a:p>
        </p:txBody>
      </p:sp>
      <p:sp>
        <p:nvSpPr>
          <p:cNvPr id="33" name="Text Placeholder 24">
            <a:extLst>
              <a:ext uri="{FF2B5EF4-FFF2-40B4-BE49-F238E27FC236}">
                <a16:creationId xmlns:a16="http://schemas.microsoft.com/office/drawing/2014/main" id="{4CC13738-59FB-D62C-0246-3345BE20497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 rot="16200000">
            <a:off x="0" y="3655770"/>
            <a:ext cx="914400" cy="454646"/>
          </a:xfrm>
          <a:solidFill>
            <a:schemeClr val="accent1"/>
          </a:solidFill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MON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E74C7B0-9097-5717-CD7F-55CAEC66694F}"/>
              </a:ext>
            </a:extLst>
          </p:cNvPr>
          <p:cNvSpPr/>
          <p:nvPr userDrawn="1"/>
        </p:nvSpPr>
        <p:spPr>
          <a:xfrm>
            <a:off x="228599" y="4572000"/>
            <a:ext cx="4800600" cy="9144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n-US"/>
          </a:p>
        </p:txBody>
      </p:sp>
      <p:sp>
        <p:nvSpPr>
          <p:cNvPr id="43" name="Text Placeholder 24">
            <a:extLst>
              <a:ext uri="{FF2B5EF4-FFF2-40B4-BE49-F238E27FC236}">
                <a16:creationId xmlns:a16="http://schemas.microsoft.com/office/drawing/2014/main" id="{B5AFCC0D-FC58-59D2-E137-106C796E73D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 rot="16200000">
            <a:off x="0" y="4801877"/>
            <a:ext cx="914400" cy="454646"/>
          </a:xfrm>
          <a:solidFill>
            <a:schemeClr val="accent1"/>
          </a:solidFill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TUES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52023F1C-0719-0839-4CDE-B8057DE91092}"/>
              </a:ext>
            </a:extLst>
          </p:cNvPr>
          <p:cNvSpPr/>
          <p:nvPr userDrawn="1"/>
        </p:nvSpPr>
        <p:spPr>
          <a:xfrm>
            <a:off x="228599" y="5715000"/>
            <a:ext cx="4800600" cy="9144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n-US"/>
          </a:p>
        </p:txBody>
      </p:sp>
      <p:sp>
        <p:nvSpPr>
          <p:cNvPr id="45" name="Text Placeholder 24">
            <a:extLst>
              <a:ext uri="{FF2B5EF4-FFF2-40B4-BE49-F238E27FC236}">
                <a16:creationId xmlns:a16="http://schemas.microsoft.com/office/drawing/2014/main" id="{08F72016-13CD-B44D-0EC3-A55D6EAB3E1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 rot="16200000">
            <a:off x="0" y="5944877"/>
            <a:ext cx="914400" cy="454646"/>
          </a:xfrm>
          <a:solidFill>
            <a:schemeClr val="accent1"/>
          </a:solidFill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WED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606DE0B-DBB0-302B-DF57-1298141A32B3}"/>
              </a:ext>
            </a:extLst>
          </p:cNvPr>
          <p:cNvSpPr/>
          <p:nvPr userDrawn="1"/>
        </p:nvSpPr>
        <p:spPr>
          <a:xfrm>
            <a:off x="228599" y="6858000"/>
            <a:ext cx="4800600" cy="9144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n-US"/>
          </a:p>
        </p:txBody>
      </p:sp>
      <p:sp>
        <p:nvSpPr>
          <p:cNvPr id="47" name="Text Placeholder 24">
            <a:extLst>
              <a:ext uri="{FF2B5EF4-FFF2-40B4-BE49-F238E27FC236}">
                <a16:creationId xmlns:a16="http://schemas.microsoft.com/office/drawing/2014/main" id="{BC81016D-4983-19A2-E317-716C4FD518E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 rot="16200000">
            <a:off x="0" y="7087877"/>
            <a:ext cx="914400" cy="454646"/>
          </a:xfrm>
          <a:solidFill>
            <a:schemeClr val="accent1"/>
          </a:solidFill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THURS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91AB754-BA4A-C82D-8BBD-61354BEEE9BC}"/>
              </a:ext>
            </a:extLst>
          </p:cNvPr>
          <p:cNvSpPr/>
          <p:nvPr userDrawn="1"/>
        </p:nvSpPr>
        <p:spPr>
          <a:xfrm>
            <a:off x="228599" y="7998481"/>
            <a:ext cx="4800600" cy="9144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n-US"/>
          </a:p>
        </p:txBody>
      </p:sp>
      <p:sp>
        <p:nvSpPr>
          <p:cNvPr id="49" name="Text Placeholder 24">
            <a:extLst>
              <a:ext uri="{FF2B5EF4-FFF2-40B4-BE49-F238E27FC236}">
                <a16:creationId xmlns:a16="http://schemas.microsoft.com/office/drawing/2014/main" id="{BD105462-877B-0506-2458-C5BC8597144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 rot="16200000">
            <a:off x="0" y="8228358"/>
            <a:ext cx="914400" cy="454646"/>
          </a:xfrm>
          <a:solidFill>
            <a:schemeClr val="accent1"/>
          </a:solidFill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FRI</a:t>
            </a:r>
          </a:p>
        </p:txBody>
      </p:sp>
      <p:sp>
        <p:nvSpPr>
          <p:cNvPr id="62" name="Text Placeholder 61">
            <a:extLst>
              <a:ext uri="{FF2B5EF4-FFF2-40B4-BE49-F238E27FC236}">
                <a16:creationId xmlns:a16="http://schemas.microsoft.com/office/drawing/2014/main" id="{187262EC-5A2C-31B4-6C57-3985DEF4432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84523" y="3432255"/>
            <a:ext cx="4343400" cy="914400"/>
          </a:xfrm>
        </p:spPr>
        <p:txBody>
          <a:bodyPr lIns="118872" tIns="118872" bIns="118872" anchor="ctr">
            <a:noAutofit/>
          </a:bodyPr>
          <a:lstStyle>
            <a:defPPr/>
          </a:lstStyle>
          <a:p>
            <a:pPr lvl="3"/>
            <a:r>
              <a:rPr lang="en-US"/>
              <a:t>Short Name	0.00</a:t>
            </a:r>
          </a:p>
          <a:p>
            <a:pPr lvl="3"/>
            <a:r>
              <a:rPr lang="en-US"/>
              <a:t>Short Name	0.00</a:t>
            </a:r>
          </a:p>
          <a:p>
            <a:pPr lvl="3"/>
            <a:r>
              <a:rPr lang="en-US"/>
              <a:t>Short Name	0.00</a:t>
            </a:r>
          </a:p>
          <a:p>
            <a:pPr lvl="3"/>
            <a:r>
              <a:rPr lang="en-US"/>
              <a:t>Short Name	0.00</a:t>
            </a:r>
          </a:p>
        </p:txBody>
      </p:sp>
      <p:sp>
        <p:nvSpPr>
          <p:cNvPr id="63" name="Text Placeholder 61">
            <a:extLst>
              <a:ext uri="{FF2B5EF4-FFF2-40B4-BE49-F238E27FC236}">
                <a16:creationId xmlns:a16="http://schemas.microsoft.com/office/drawing/2014/main" id="{C03168B3-0318-12E0-4A23-8F664BEE096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84523" y="4578362"/>
            <a:ext cx="4343400" cy="914400"/>
          </a:xfrm>
        </p:spPr>
        <p:txBody>
          <a:bodyPr lIns="118872" tIns="118872" bIns="118872" anchor="ctr">
            <a:noAutofit/>
          </a:bodyPr>
          <a:lstStyle>
            <a:defPPr/>
          </a:lstStyle>
          <a:p>
            <a:pPr lvl="3"/>
            <a:r>
              <a:rPr lang="en-US"/>
              <a:t>Short Name	0.00</a:t>
            </a:r>
          </a:p>
          <a:p>
            <a:pPr lvl="3"/>
            <a:r>
              <a:rPr lang="en-US"/>
              <a:t>Short Name	0.00</a:t>
            </a:r>
          </a:p>
          <a:p>
            <a:pPr lvl="3"/>
            <a:r>
              <a:rPr lang="en-US"/>
              <a:t>Short Name	0.00</a:t>
            </a:r>
          </a:p>
          <a:p>
            <a:pPr lvl="3"/>
            <a:r>
              <a:rPr lang="en-US"/>
              <a:t>Short Name	0.00</a:t>
            </a:r>
          </a:p>
        </p:txBody>
      </p:sp>
      <p:sp>
        <p:nvSpPr>
          <p:cNvPr id="64" name="Text Placeholder 61">
            <a:extLst>
              <a:ext uri="{FF2B5EF4-FFF2-40B4-BE49-F238E27FC236}">
                <a16:creationId xmlns:a16="http://schemas.microsoft.com/office/drawing/2014/main" id="{1D4C6780-14F3-A3BC-F718-5DF1F316C61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84523" y="5715000"/>
            <a:ext cx="4343400" cy="914400"/>
          </a:xfrm>
        </p:spPr>
        <p:txBody>
          <a:bodyPr lIns="118872" tIns="118872" bIns="118872" anchor="ctr">
            <a:noAutofit/>
          </a:bodyPr>
          <a:lstStyle>
            <a:defPPr/>
          </a:lstStyle>
          <a:p>
            <a:pPr lvl="3"/>
            <a:r>
              <a:rPr lang="en-US"/>
              <a:t>Short Name	0.00</a:t>
            </a:r>
          </a:p>
          <a:p>
            <a:pPr lvl="3"/>
            <a:r>
              <a:rPr lang="en-US"/>
              <a:t>Short Name	0.00</a:t>
            </a:r>
          </a:p>
          <a:p>
            <a:pPr lvl="3"/>
            <a:r>
              <a:rPr lang="en-US"/>
              <a:t>Short Name	0.00</a:t>
            </a:r>
          </a:p>
          <a:p>
            <a:pPr lvl="3"/>
            <a:r>
              <a:rPr lang="en-US"/>
              <a:t>Short Name	0.00</a:t>
            </a:r>
          </a:p>
        </p:txBody>
      </p:sp>
      <p:sp>
        <p:nvSpPr>
          <p:cNvPr id="65" name="Text Placeholder 61">
            <a:extLst>
              <a:ext uri="{FF2B5EF4-FFF2-40B4-BE49-F238E27FC236}">
                <a16:creationId xmlns:a16="http://schemas.microsoft.com/office/drawing/2014/main" id="{01662E5A-7433-1D31-6406-FAE821852D4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84523" y="6858000"/>
            <a:ext cx="4343400" cy="914400"/>
          </a:xfrm>
        </p:spPr>
        <p:txBody>
          <a:bodyPr lIns="118872" tIns="118872" bIns="118872" anchor="ctr">
            <a:noAutofit/>
          </a:bodyPr>
          <a:lstStyle>
            <a:defPPr/>
          </a:lstStyle>
          <a:p>
            <a:pPr lvl="3"/>
            <a:r>
              <a:rPr lang="en-US"/>
              <a:t>Short Name	0.00</a:t>
            </a:r>
          </a:p>
          <a:p>
            <a:pPr lvl="3"/>
            <a:r>
              <a:rPr lang="en-US"/>
              <a:t>Short Name	0.00</a:t>
            </a:r>
          </a:p>
          <a:p>
            <a:pPr lvl="3"/>
            <a:r>
              <a:rPr lang="en-US"/>
              <a:t>Short Name	0.00</a:t>
            </a:r>
          </a:p>
          <a:p>
            <a:pPr lvl="3"/>
            <a:r>
              <a:rPr lang="en-US"/>
              <a:t>Short Name	0.00</a:t>
            </a:r>
          </a:p>
        </p:txBody>
      </p:sp>
      <p:sp>
        <p:nvSpPr>
          <p:cNvPr id="66" name="Text Placeholder 61">
            <a:extLst>
              <a:ext uri="{FF2B5EF4-FFF2-40B4-BE49-F238E27FC236}">
                <a16:creationId xmlns:a16="http://schemas.microsoft.com/office/drawing/2014/main" id="{092A1F20-6CC5-85A9-2933-66157A462B6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84523" y="7998481"/>
            <a:ext cx="4343400" cy="914400"/>
          </a:xfrm>
        </p:spPr>
        <p:txBody>
          <a:bodyPr lIns="118872" tIns="118872" bIns="118872" anchor="ctr">
            <a:noAutofit/>
          </a:bodyPr>
          <a:lstStyle>
            <a:defPPr/>
          </a:lstStyle>
          <a:p>
            <a:pPr lvl="3"/>
            <a:r>
              <a:rPr lang="en-US"/>
              <a:t>Short Name	0.00</a:t>
            </a:r>
          </a:p>
          <a:p>
            <a:pPr lvl="3"/>
            <a:r>
              <a:rPr lang="en-US"/>
              <a:t>Short Name	0.00</a:t>
            </a:r>
          </a:p>
          <a:p>
            <a:pPr lvl="3"/>
            <a:r>
              <a:rPr lang="en-US"/>
              <a:t>Short Name	0.00</a:t>
            </a:r>
          </a:p>
          <a:p>
            <a:pPr lvl="3"/>
            <a:r>
              <a:rPr lang="en-US"/>
              <a:t>Short Name	0.00</a:t>
            </a:r>
          </a:p>
        </p:txBody>
      </p:sp>
      <p:sp>
        <p:nvSpPr>
          <p:cNvPr id="67" name="Text Placeholder 61">
            <a:extLst>
              <a:ext uri="{FF2B5EF4-FFF2-40B4-BE49-F238E27FC236}">
                <a16:creationId xmlns:a16="http://schemas.microsoft.com/office/drawing/2014/main" id="{5721F769-14C4-2B27-73CB-3AE2E25DB77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28597" y="2057365"/>
            <a:ext cx="2374890" cy="1143000"/>
          </a:xfrm>
        </p:spPr>
        <p:txBody>
          <a:bodyPr lIns="118872" tIns="91440" bIns="118872">
            <a:noAutofit/>
          </a:bodyPr>
          <a:lstStyle>
            <a:lvl3pPr algn="ctr">
              <a:defRPr/>
            </a:lvl3pPr>
          </a:lstStyle>
          <a:p>
            <a:pPr lvl="2"/>
            <a:r>
              <a:rPr lang="en-US"/>
              <a:t>Breakfast</a:t>
            </a:r>
          </a:p>
          <a:p>
            <a:pPr lvl="3"/>
            <a:r>
              <a:rPr lang="en-US"/>
              <a:t>Short Name	0.00</a:t>
            </a:r>
          </a:p>
          <a:p>
            <a:pPr lvl="3"/>
            <a:r>
              <a:rPr lang="en-US"/>
              <a:t>Short Name	0.00</a:t>
            </a:r>
          </a:p>
          <a:p>
            <a:pPr lvl="3"/>
            <a:r>
              <a:rPr lang="en-US"/>
              <a:t>Short Name	0.00</a:t>
            </a:r>
          </a:p>
          <a:p>
            <a:pPr lvl="3"/>
            <a:r>
              <a:rPr lang="en-US"/>
              <a:t>Short Name	0.00</a:t>
            </a:r>
          </a:p>
          <a:p>
            <a:pPr lvl="3"/>
            <a:r>
              <a:rPr lang="en-US"/>
              <a:t>Short Name	0.00</a:t>
            </a:r>
          </a:p>
        </p:txBody>
      </p:sp>
      <p:sp>
        <p:nvSpPr>
          <p:cNvPr id="68" name="Text Placeholder 61">
            <a:extLst>
              <a:ext uri="{FF2B5EF4-FFF2-40B4-BE49-F238E27FC236}">
                <a16:creationId xmlns:a16="http://schemas.microsoft.com/office/drawing/2014/main" id="{174141E9-7F5E-83AF-4EE4-6B2D7099209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604763" y="2057400"/>
            <a:ext cx="2423160" cy="1143000"/>
          </a:xfrm>
        </p:spPr>
        <p:txBody>
          <a:bodyPr lIns="118872" tIns="91440" bIns="118872">
            <a:noAutofit/>
          </a:bodyPr>
          <a:lstStyle>
            <a:lvl3pPr algn="ctr">
              <a:defRPr/>
            </a:lvl3pPr>
          </a:lstStyle>
          <a:p>
            <a:pPr lvl="2"/>
            <a:r>
              <a:rPr lang="en-US"/>
              <a:t>Specials</a:t>
            </a:r>
          </a:p>
          <a:p>
            <a:pPr lvl="3"/>
            <a:r>
              <a:rPr lang="en-US"/>
              <a:t>Short Name	0.00</a:t>
            </a:r>
          </a:p>
          <a:p>
            <a:pPr lvl="3"/>
            <a:r>
              <a:rPr lang="en-US"/>
              <a:t>Short Name	0.00</a:t>
            </a:r>
          </a:p>
          <a:p>
            <a:pPr lvl="3"/>
            <a:r>
              <a:rPr lang="en-US"/>
              <a:t>Short Name	0.00</a:t>
            </a:r>
          </a:p>
          <a:p>
            <a:pPr lvl="3"/>
            <a:r>
              <a:rPr lang="en-US"/>
              <a:t>Short Name	0.00</a:t>
            </a:r>
          </a:p>
          <a:p>
            <a:pPr lvl="3"/>
            <a:r>
              <a:rPr lang="en-US"/>
              <a:t>Short Name	0.00</a:t>
            </a:r>
          </a:p>
        </p:txBody>
      </p:sp>
      <p:sp>
        <p:nvSpPr>
          <p:cNvPr id="69" name="Text Placeholder 61">
            <a:extLst>
              <a:ext uri="{FF2B5EF4-FFF2-40B4-BE49-F238E27FC236}">
                <a16:creationId xmlns:a16="http://schemas.microsoft.com/office/drawing/2014/main" id="{A00F66A9-D91B-53EC-3712-42D09E1A36D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257800" y="2057399"/>
            <a:ext cx="2286000" cy="2971794"/>
          </a:xfrm>
        </p:spPr>
        <p:txBody>
          <a:bodyPr lIns="118872" tIns="91440" bIns="118872">
            <a:noAutofit/>
          </a:bodyPr>
          <a:lstStyle>
            <a:lvl3pPr algn="ctr">
              <a:defRPr/>
            </a:lvl3pPr>
          </a:lstStyle>
          <a:p>
            <a:pPr lvl="2"/>
            <a:r>
              <a:rPr lang="en-US"/>
              <a:t>items available all week</a:t>
            </a:r>
          </a:p>
          <a:p>
            <a:pPr lvl="3"/>
            <a:r>
              <a:rPr lang="en-US"/>
              <a:t>Short Name	0.00</a:t>
            </a:r>
          </a:p>
          <a:p>
            <a:pPr lvl="3"/>
            <a:r>
              <a:rPr lang="en-US"/>
              <a:t>Short Name	0.00</a:t>
            </a:r>
          </a:p>
          <a:p>
            <a:pPr lvl="3"/>
            <a:r>
              <a:rPr lang="en-US"/>
              <a:t>Short Name	0.00</a:t>
            </a:r>
          </a:p>
          <a:p>
            <a:pPr lvl="3"/>
            <a:r>
              <a:rPr lang="en-US"/>
              <a:t>Short Name	0.00</a:t>
            </a:r>
          </a:p>
          <a:p>
            <a:pPr lvl="3"/>
            <a:r>
              <a:rPr lang="en-US"/>
              <a:t>Short Name	0.00</a:t>
            </a:r>
          </a:p>
          <a:p>
            <a:pPr lvl="2"/>
            <a:r>
              <a:rPr lang="en-US"/>
              <a:t>Sandwiches</a:t>
            </a:r>
          </a:p>
          <a:p>
            <a:pPr lvl="3"/>
            <a:r>
              <a:rPr lang="en-US"/>
              <a:t>Short Name	0.00</a:t>
            </a:r>
          </a:p>
          <a:p>
            <a:pPr lvl="3"/>
            <a:r>
              <a:rPr lang="en-US"/>
              <a:t>Short Name	0.00</a:t>
            </a:r>
          </a:p>
          <a:p>
            <a:pPr lvl="3"/>
            <a:r>
              <a:rPr lang="en-US"/>
              <a:t>Short Name	0.00</a:t>
            </a:r>
          </a:p>
          <a:p>
            <a:pPr lvl="3"/>
            <a:r>
              <a:rPr lang="en-US"/>
              <a:t>Short Name	0.00</a:t>
            </a:r>
          </a:p>
          <a:p>
            <a:pPr lvl="3"/>
            <a:r>
              <a:rPr lang="en-US"/>
              <a:t>Short Name	0.00</a:t>
            </a:r>
          </a:p>
        </p:txBody>
      </p:sp>
      <p:sp>
        <p:nvSpPr>
          <p:cNvPr id="70" name="Text Placeholder 61">
            <a:extLst>
              <a:ext uri="{FF2B5EF4-FFF2-40B4-BE49-F238E27FC236}">
                <a16:creationId xmlns:a16="http://schemas.microsoft.com/office/drawing/2014/main" id="{8BE98CF0-D02F-0387-EE3D-5930AB59CFF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256523" y="7086600"/>
            <a:ext cx="2286000" cy="2743200"/>
          </a:xfrm>
        </p:spPr>
        <p:txBody>
          <a:bodyPr lIns="118872" tIns="91440" bIns="118872">
            <a:noAutofit/>
          </a:bodyPr>
          <a:lstStyle>
            <a:lvl3pPr algn="ctr">
              <a:defRPr/>
            </a:lvl3pPr>
          </a:lstStyle>
          <a:p>
            <a:pPr lvl="2"/>
            <a:r>
              <a:rPr lang="en-US"/>
              <a:t>Monday</a:t>
            </a:r>
          </a:p>
          <a:p>
            <a:pPr lvl="3"/>
            <a:r>
              <a:rPr lang="en-US"/>
              <a:t>Short Name	0.00</a:t>
            </a:r>
          </a:p>
          <a:p>
            <a:pPr lvl="3"/>
            <a:r>
              <a:rPr lang="en-US"/>
              <a:t>Short Name	0.00</a:t>
            </a:r>
          </a:p>
          <a:p>
            <a:pPr lvl="2"/>
            <a:r>
              <a:rPr lang="en-US"/>
              <a:t>Tuesday</a:t>
            </a:r>
          </a:p>
          <a:p>
            <a:pPr lvl="3"/>
            <a:r>
              <a:rPr lang="en-US"/>
              <a:t>Short Name	0.00</a:t>
            </a:r>
          </a:p>
          <a:p>
            <a:pPr lvl="3"/>
            <a:r>
              <a:rPr lang="en-US"/>
              <a:t>Short Name	0.00</a:t>
            </a:r>
          </a:p>
          <a:p>
            <a:pPr lvl="2"/>
            <a:r>
              <a:rPr lang="en-US"/>
              <a:t>Wednesday</a:t>
            </a:r>
          </a:p>
          <a:p>
            <a:pPr lvl="3"/>
            <a:r>
              <a:rPr lang="en-US"/>
              <a:t>Short Name	0.00</a:t>
            </a:r>
          </a:p>
          <a:p>
            <a:pPr lvl="3"/>
            <a:r>
              <a:rPr lang="en-US"/>
              <a:t>Short Name	0.00</a:t>
            </a:r>
          </a:p>
          <a:p>
            <a:pPr lvl="2"/>
            <a:r>
              <a:rPr lang="en-US"/>
              <a:t>Thursday</a:t>
            </a:r>
          </a:p>
          <a:p>
            <a:pPr lvl="3"/>
            <a:r>
              <a:rPr lang="en-US"/>
              <a:t>Short Name	0.00</a:t>
            </a:r>
          </a:p>
          <a:p>
            <a:pPr lvl="3"/>
            <a:r>
              <a:rPr lang="en-US"/>
              <a:t>Short Name	0.00</a:t>
            </a:r>
          </a:p>
          <a:p>
            <a:pPr lvl="2"/>
            <a:r>
              <a:rPr lang="en-US"/>
              <a:t>Friday</a:t>
            </a:r>
          </a:p>
          <a:p>
            <a:pPr lvl="3"/>
            <a:r>
              <a:rPr lang="en-US"/>
              <a:t>Short Name	0.00</a:t>
            </a:r>
          </a:p>
          <a:p>
            <a:pPr lvl="3"/>
            <a:r>
              <a:rPr lang="en-US"/>
              <a:t>Short Name	0.00</a:t>
            </a:r>
          </a:p>
          <a:p>
            <a:pPr lvl="3"/>
            <a:endParaRPr lang="en-US"/>
          </a:p>
        </p:txBody>
      </p:sp>
      <p:sp>
        <p:nvSpPr>
          <p:cNvPr id="73" name="Text Placeholder 71">
            <a:extLst>
              <a:ext uri="{FF2B5EF4-FFF2-40B4-BE49-F238E27FC236}">
                <a16:creationId xmlns:a16="http://schemas.microsoft.com/office/drawing/2014/main" id="{AF0C9974-9CC1-F6D8-547C-9C7F534B4DE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737360" y="9235440"/>
            <a:ext cx="3200400" cy="2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4"/>
            <a:r>
              <a:rPr lang="en-US" err="1"/>
              <a:t>xyzmarketplace_dining</a:t>
            </a:r>
            <a:endParaRPr lang="en-US"/>
          </a:p>
        </p:txBody>
      </p:sp>
      <p:sp>
        <p:nvSpPr>
          <p:cNvPr id="74" name="Text Placeholder 71">
            <a:extLst>
              <a:ext uri="{FF2B5EF4-FFF2-40B4-BE49-F238E27FC236}">
                <a16:creationId xmlns:a16="http://schemas.microsoft.com/office/drawing/2014/main" id="{1239BEE0-0FA6-D1AE-F852-54836EAE77E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737360" y="9510114"/>
            <a:ext cx="3200400" cy="2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4"/>
            <a:r>
              <a:rPr lang="en-US" err="1"/>
              <a:t>eurestcafes.compass-usa.com/xyzmarketplace</a:t>
            </a:r>
            <a:endParaRPr lang="en-US"/>
          </a:p>
        </p:txBody>
      </p:sp>
      <p:sp>
        <p:nvSpPr>
          <p:cNvPr id="79" name="Picture Placeholder 78">
            <a:extLst>
              <a:ext uri="{FF2B5EF4-FFF2-40B4-BE49-F238E27FC236}">
                <a16:creationId xmlns:a16="http://schemas.microsoft.com/office/drawing/2014/main" id="{F60694C0-7DF1-3DA1-6C8E-1CE53FD59E1F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8772606" y="5212339"/>
            <a:ext cx="1454150" cy="521512"/>
          </a:xfrm>
        </p:spPr>
        <p:txBody>
          <a:bodyPr anchor="ctr">
            <a:normAutofit/>
          </a:bodyPr>
          <a:lstStyle>
            <a:lvl1pPr>
              <a:defRPr sz="1100">
                <a:solidFill>
                  <a:schemeClr val="bg1"/>
                </a:solidFill>
              </a:defRPr>
            </a:lvl1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Insert White Label App Logo</a:t>
            </a:r>
          </a:p>
        </p:txBody>
      </p:sp>
    </p:spTree>
    <p:extLst>
      <p:ext uri="{BB962C8B-B14F-4D97-AF65-F5344CB8AC3E}">
        <p14:creationId xmlns:p14="http://schemas.microsoft.com/office/powerpoint/2010/main" val="250912014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C0AD9DF-4D4A-FD2D-85B7-D7FC796EBF90}"/>
              </a:ext>
            </a:extLst>
          </p:cNvPr>
          <p:cNvSpPr/>
          <p:nvPr userDrawn="1"/>
        </p:nvSpPr>
        <p:spPr>
          <a:xfrm>
            <a:off x="228599" y="9138962"/>
            <a:ext cx="4800600" cy="6837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28294D6-6A14-F708-2E95-12A08092E616}"/>
              </a:ext>
            </a:extLst>
          </p:cNvPr>
          <p:cNvSpPr/>
          <p:nvPr userDrawn="1"/>
        </p:nvSpPr>
        <p:spPr>
          <a:xfrm>
            <a:off x="1490472" y="9138962"/>
            <a:ext cx="3538728" cy="6837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7EF06-DB8E-F2C7-FED3-08F826045B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748" y="2975547"/>
            <a:ext cx="4337451" cy="1888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4FAAD56-C258-8096-38EC-773ADDB5D296}"/>
              </a:ext>
            </a:extLst>
          </p:cNvPr>
          <p:cNvCxnSpPr/>
          <p:nvPr userDrawn="1"/>
        </p:nvCxnSpPr>
        <p:spPr>
          <a:xfrm>
            <a:off x="3674533" y="1048571"/>
            <a:ext cx="3869267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69228E9-D16C-26F7-47AC-DD2A104DA1D6}"/>
              </a:ext>
            </a:extLst>
          </p:cNvPr>
          <p:cNvCxnSpPr/>
          <p:nvPr userDrawn="1"/>
        </p:nvCxnSpPr>
        <p:spPr>
          <a:xfrm>
            <a:off x="3674533" y="1363133"/>
            <a:ext cx="3869267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A black and white sign&#10;&#10;Description automatically generated with medium confidence">
            <a:extLst>
              <a:ext uri="{FF2B5EF4-FFF2-40B4-BE49-F238E27FC236}">
                <a16:creationId xmlns:a16="http://schemas.microsoft.com/office/drawing/2014/main" id="{DE23F62F-17F3-8E0B-4534-604A912A60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2486" y="9254745"/>
            <a:ext cx="1054100" cy="457200"/>
          </a:xfrm>
          <a:prstGeom prst="rect">
            <a:avLst/>
          </a:prstGeom>
        </p:spPr>
      </p:pic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978E081E-9E44-122F-F0FC-6F414F65D0A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611465" y="9271625"/>
            <a:ext cx="152400" cy="152400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D62FB90C-E163-9AD5-FE82-07A0C8999C6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611465" y="9547157"/>
            <a:ext cx="152400" cy="1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892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ransition/>
  <p:txStyles>
    <p:titleStyle>
      <a:defPPr/>
      <a:lvl1pPr algn="l" defTabSz="1341150" rtl="0" eaLnBrk="1" latinLnBrk="0" hangingPunct="1">
        <a:lnSpc>
          <a:spcPct val="90000"/>
        </a:lnSpc>
        <a:spcBef>
          <a:spcPct val="0"/>
        </a:spcBef>
        <a:buNone/>
        <a:defRPr sz="645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ctr" defTabSz="1341150" rtl="0" eaLnBrk="1" latinLnBrk="0" hangingPunct="1">
        <a:lnSpc>
          <a:spcPct val="90000"/>
        </a:lnSpc>
        <a:spcBef>
          <a:spcPct val="0"/>
        </a:spcBef>
        <a:buFont typeface="Arial" panose="020B0604020202020204" pitchFamily="34" charset="0"/>
        <a:buNone/>
        <a:defRPr sz="2000" b="1" i="0" kern="1200" cap="all" baseline="0">
          <a:solidFill>
            <a:schemeClr val="tx1"/>
          </a:solidFill>
          <a:latin typeface="Barlow Semi Condensed" pitchFamily="2" charset="77"/>
          <a:ea typeface="+mn-ea"/>
          <a:cs typeface="+mn-cs"/>
        </a:defRPr>
      </a:lvl1pPr>
      <a:lvl2pPr marL="0" indent="0" algn="r" defTabSz="1341150" rtl="0" eaLnBrk="1" latinLnBrk="0" hangingPunct="1">
        <a:lnSpc>
          <a:spcPct val="90000"/>
        </a:lnSpc>
        <a:spcBef>
          <a:spcPct val="0"/>
        </a:spcBef>
        <a:buFont typeface="Arial" panose="020B0604020202020204" pitchFamily="34" charset="0"/>
        <a:buNone/>
        <a:defRPr sz="1400" b="0" i="0" kern="1200">
          <a:solidFill>
            <a:schemeClr val="tx1"/>
          </a:solidFill>
          <a:latin typeface="Barlow Semi Condensed" pitchFamily="2" charset="77"/>
          <a:ea typeface="+mn-ea"/>
          <a:cs typeface="+mn-cs"/>
        </a:defRPr>
      </a:lvl2pPr>
      <a:lvl3pPr marL="0" indent="0" algn="ctr" defTabSz="1341150" rtl="0" eaLnBrk="1" latinLnBrk="0" hangingPunct="1">
        <a:lnSpc>
          <a:spcPct val="90000"/>
        </a:lnSpc>
        <a:spcBef>
          <a:spcPct val="0"/>
        </a:spcBef>
        <a:spcAft>
          <a:spcPts val="100"/>
        </a:spcAft>
        <a:buFont typeface="Arial" panose="020B0604020202020204" pitchFamily="34" charset="0"/>
        <a:buNone/>
        <a:defRPr sz="1100" b="1" i="0" kern="1200" cap="all" baseline="0">
          <a:solidFill>
            <a:schemeClr val="tx1"/>
          </a:solidFill>
          <a:latin typeface="Barlow Semi Condensed" pitchFamily="2" charset="77"/>
          <a:ea typeface="+mn-ea"/>
          <a:cs typeface="+mn-cs"/>
        </a:defRPr>
      </a:lvl3pPr>
      <a:lvl4pPr marL="0" indent="0" algn="l" defTabSz="1341150" rtl="0" eaLnBrk="1" latinLnBrk="0" hangingPunct="1">
        <a:lnSpc>
          <a:spcPct val="90000"/>
        </a:lnSpc>
        <a:spcBef>
          <a:spcPct val="0"/>
        </a:spcBef>
        <a:spcAft>
          <a:spcPts val="400"/>
        </a:spcAft>
        <a:buFont typeface="Arial" panose="020B0604020202020204" pitchFamily="34" charset="0"/>
        <a:buNone/>
        <a:tabLst>
          <a:tab pos="4108450" algn="r"/>
          <a:tab pos="4167188" algn="r"/>
        </a:tabLst>
        <a:defRPr sz="900" b="0" i="0" kern="1200">
          <a:solidFill>
            <a:schemeClr val="tx1"/>
          </a:solidFill>
          <a:latin typeface="Barlow Semi Condensed" pitchFamily="2" charset="77"/>
          <a:ea typeface="+mn-ea"/>
          <a:cs typeface="+mn-cs"/>
        </a:defRPr>
      </a:lvl4pPr>
      <a:lvl5pPr marL="0" indent="0" algn="l" defTabSz="1341150" rtl="0" eaLnBrk="1" latinLnBrk="0" hangingPunct="1">
        <a:lnSpc>
          <a:spcPct val="90000"/>
        </a:lnSpc>
        <a:spcBef>
          <a:spcPct val="0"/>
        </a:spcBef>
        <a:spcAft>
          <a:spcPts val="400"/>
        </a:spcAft>
        <a:buFont typeface="Arial" panose="020B0604020202020204" pitchFamily="34" charset="0"/>
        <a:buNone/>
        <a:tabLst>
          <a:tab pos="4108450" algn="r"/>
          <a:tab pos="4167188" algn="r"/>
        </a:tabLst>
        <a:defRPr sz="900" b="0" i="0" kern="1200">
          <a:solidFill>
            <a:schemeClr val="tx1"/>
          </a:solidFill>
          <a:latin typeface="Barlow Semi Condensed" pitchFamily="2" charset="77"/>
          <a:ea typeface="+mn-ea"/>
          <a:cs typeface="+mn-cs"/>
        </a:defRPr>
      </a:lvl5pPr>
      <a:lvl6pPr marL="3688164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6pPr>
      <a:lvl7pPr marL="4358739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7pPr>
      <a:lvl8pPr marL="5029314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8pPr>
      <a:lvl9pPr marL="5699890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1pPr>
      <a:lvl2pPr marL="670575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341150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3pPr>
      <a:lvl4pPr marL="2011726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4pPr>
      <a:lvl5pPr marL="2682301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76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6pPr>
      <a:lvl7pPr marL="4023451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7pPr>
      <a:lvl8pPr marL="4694027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8pPr>
      <a:lvl9pPr marL="5364602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.jpeg"/><Relationship Id="rId18" Type="http://schemas.openxmlformats.org/officeDocument/2006/relationships/image" Target="../media/image22.png"/><Relationship Id="rId26" Type="http://schemas.openxmlformats.org/officeDocument/2006/relationships/image" Target="../media/image30.png"/><Relationship Id="rId39" Type="http://schemas.openxmlformats.org/officeDocument/2006/relationships/image" Target="../media/image43.png"/><Relationship Id="rId21" Type="http://schemas.openxmlformats.org/officeDocument/2006/relationships/image" Target="../media/image25.png"/><Relationship Id="rId34" Type="http://schemas.openxmlformats.org/officeDocument/2006/relationships/image" Target="../media/image38.png"/><Relationship Id="rId42" Type="http://schemas.openxmlformats.org/officeDocument/2006/relationships/image" Target="../media/image46.png"/><Relationship Id="rId47" Type="http://schemas.openxmlformats.org/officeDocument/2006/relationships/image" Target="../media/image51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29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24" Type="http://schemas.openxmlformats.org/officeDocument/2006/relationships/image" Target="../media/image28.png"/><Relationship Id="rId32" Type="http://schemas.openxmlformats.org/officeDocument/2006/relationships/image" Target="../media/image36.png"/><Relationship Id="rId37" Type="http://schemas.openxmlformats.org/officeDocument/2006/relationships/image" Target="../media/image41.png"/><Relationship Id="rId40" Type="http://schemas.openxmlformats.org/officeDocument/2006/relationships/image" Target="../media/image44.png"/><Relationship Id="rId45" Type="http://schemas.openxmlformats.org/officeDocument/2006/relationships/image" Target="../media/image49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28" Type="http://schemas.openxmlformats.org/officeDocument/2006/relationships/image" Target="../media/image32.png"/><Relationship Id="rId36" Type="http://schemas.openxmlformats.org/officeDocument/2006/relationships/image" Target="../media/image40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31" Type="http://schemas.openxmlformats.org/officeDocument/2006/relationships/image" Target="../media/image35.png"/><Relationship Id="rId44" Type="http://schemas.openxmlformats.org/officeDocument/2006/relationships/image" Target="../media/image48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Relationship Id="rId27" Type="http://schemas.openxmlformats.org/officeDocument/2006/relationships/image" Target="../media/image31.jpeg"/><Relationship Id="rId30" Type="http://schemas.openxmlformats.org/officeDocument/2006/relationships/image" Target="../media/image34.png"/><Relationship Id="rId35" Type="http://schemas.openxmlformats.org/officeDocument/2006/relationships/image" Target="../media/image39.jpeg"/><Relationship Id="rId43" Type="http://schemas.openxmlformats.org/officeDocument/2006/relationships/image" Target="../media/image47.png"/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12" Type="http://schemas.openxmlformats.org/officeDocument/2006/relationships/image" Target="../media/image16.jpg"/><Relationship Id="rId17" Type="http://schemas.openxmlformats.org/officeDocument/2006/relationships/image" Target="../media/image21.svg"/><Relationship Id="rId25" Type="http://schemas.openxmlformats.org/officeDocument/2006/relationships/image" Target="../media/image29.png"/><Relationship Id="rId33" Type="http://schemas.openxmlformats.org/officeDocument/2006/relationships/image" Target="../media/image37.png"/><Relationship Id="rId38" Type="http://schemas.openxmlformats.org/officeDocument/2006/relationships/image" Target="../media/image42.png"/><Relationship Id="rId46" Type="http://schemas.openxmlformats.org/officeDocument/2006/relationships/image" Target="../media/image50.png"/><Relationship Id="rId20" Type="http://schemas.openxmlformats.org/officeDocument/2006/relationships/image" Target="../media/image24.png"/><Relationship Id="rId41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DB56C82-37D6-7B1E-902D-3B360FA863FE}"/>
              </a:ext>
            </a:extLst>
          </p:cNvPr>
          <p:cNvSpPr/>
          <p:nvPr/>
        </p:nvSpPr>
        <p:spPr>
          <a:xfrm>
            <a:off x="5257800" y="6608194"/>
            <a:ext cx="2284723" cy="3217441"/>
          </a:xfrm>
          <a:prstGeom prst="rect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n-US" sz="800" dirty="0">
              <a:solidFill>
                <a:schemeClr val="bg1"/>
              </a:solidFill>
              <a:latin typeface="Barlow Semi Condensed" panose="00000506000000000000" pitchFamily="2" charset="0"/>
            </a:endParaRPr>
          </a:p>
          <a:p>
            <a:pPr algn="ctr"/>
            <a:endParaRPr lang="en-US" sz="800" dirty="0">
              <a:solidFill>
                <a:schemeClr val="bg1"/>
              </a:solidFill>
              <a:latin typeface="Barlow Semi Condensed" panose="00000506000000000000" pitchFamily="2" charset="0"/>
            </a:endParaRPr>
          </a:p>
          <a:p>
            <a:pPr algn="ctr"/>
            <a:endParaRPr lang="en-US" sz="800" dirty="0">
              <a:solidFill>
                <a:schemeClr val="bg1"/>
              </a:solidFill>
              <a:latin typeface="Barlow Semi Condensed" panose="00000506000000000000" pitchFamily="2" charset="0"/>
            </a:endParaRPr>
          </a:p>
          <a:p>
            <a:pPr algn="ctr"/>
            <a:endParaRPr lang="en-US" sz="800" dirty="0">
              <a:solidFill>
                <a:schemeClr val="bg1"/>
              </a:solidFill>
              <a:latin typeface="Barlow Semi Condensed" panose="00000506000000000000" pitchFamily="2" charset="0"/>
            </a:endParaRPr>
          </a:p>
          <a:p>
            <a:pPr algn="ctr"/>
            <a:endParaRPr lang="en-US" sz="800" dirty="0">
              <a:solidFill>
                <a:schemeClr val="bg1"/>
              </a:solidFill>
              <a:latin typeface="Barlow Semi Condensed" panose="00000506000000000000" pitchFamily="2" charset="0"/>
            </a:endParaRPr>
          </a:p>
          <a:p>
            <a:pPr algn="ctr"/>
            <a:endParaRPr lang="en-US" sz="800" dirty="0">
              <a:solidFill>
                <a:schemeClr val="bg1"/>
              </a:solidFill>
              <a:latin typeface="Barlow Semi Condensed" panose="00000506000000000000" pitchFamily="2" charset="0"/>
            </a:endParaRPr>
          </a:p>
          <a:p>
            <a:pPr algn="ctr"/>
            <a:endParaRPr lang="en-US" sz="800" dirty="0">
              <a:solidFill>
                <a:schemeClr val="bg1"/>
              </a:solidFill>
              <a:latin typeface="Barlow Semi Condensed" panose="00000506000000000000" pitchFamily="2" charset="0"/>
            </a:endParaRPr>
          </a:p>
          <a:p>
            <a:pPr algn="ctr"/>
            <a:endParaRPr lang="en-US" sz="800" dirty="0">
              <a:solidFill>
                <a:schemeClr val="bg1"/>
              </a:solidFill>
              <a:latin typeface="Barlow Semi Condensed" panose="00000506000000000000" pitchFamily="2" charset="0"/>
            </a:endParaRPr>
          </a:p>
          <a:p>
            <a:pPr algn="ctr"/>
            <a:endParaRPr lang="en-US" sz="800" dirty="0">
              <a:solidFill>
                <a:schemeClr val="bg1"/>
              </a:solidFill>
              <a:latin typeface="Barlow Semi Condensed" panose="00000506000000000000" pitchFamily="2" charset="0"/>
            </a:endParaRPr>
          </a:p>
          <a:p>
            <a:pPr algn="ctr"/>
            <a:endParaRPr lang="en-US" sz="800" dirty="0">
              <a:solidFill>
                <a:schemeClr val="bg1"/>
              </a:solidFill>
              <a:latin typeface="Barlow Semi Condensed" panose="00000506000000000000" pitchFamily="2" charset="0"/>
            </a:endParaRPr>
          </a:p>
          <a:p>
            <a:pPr algn="ctr"/>
            <a:endParaRPr lang="en-US" sz="800" dirty="0">
              <a:solidFill>
                <a:schemeClr val="bg1"/>
              </a:solidFill>
              <a:latin typeface="Barlow Semi Condensed" panose="00000506000000000000" pitchFamily="2" charset="0"/>
            </a:endParaRPr>
          </a:p>
          <a:p>
            <a:pPr algn="ctr"/>
            <a:endParaRPr lang="en-US" sz="800" dirty="0">
              <a:solidFill>
                <a:schemeClr val="bg1"/>
              </a:solidFill>
              <a:latin typeface="Barlow Semi Condensed" panose="00000506000000000000" pitchFamily="2" charset="0"/>
            </a:endParaRPr>
          </a:p>
          <a:p>
            <a:pPr algn="ctr"/>
            <a:endParaRPr lang="en-US" sz="800" dirty="0">
              <a:solidFill>
                <a:schemeClr val="bg1"/>
              </a:solidFill>
              <a:latin typeface="Barlow Semi Condensed" panose="00000506000000000000" pitchFamily="2" charset="0"/>
            </a:endParaRPr>
          </a:p>
          <a:p>
            <a:pPr algn="ctr"/>
            <a:endParaRPr lang="en-US" sz="800" dirty="0">
              <a:solidFill>
                <a:schemeClr val="bg1"/>
              </a:solidFill>
              <a:latin typeface="Barlow Semi Condensed" panose="00000506000000000000" pitchFamily="2" charset="0"/>
            </a:endParaRPr>
          </a:p>
          <a:p>
            <a:pPr algn="ctr"/>
            <a:endParaRPr lang="en-US" sz="800" dirty="0">
              <a:solidFill>
                <a:schemeClr val="bg1"/>
              </a:solidFill>
              <a:latin typeface="Barlow Semi Condensed" panose="00000506000000000000" pitchFamily="2" charset="0"/>
            </a:endParaRPr>
          </a:p>
          <a:p>
            <a:pPr algn="ctr"/>
            <a:endParaRPr lang="en-US" sz="800" dirty="0">
              <a:solidFill>
                <a:schemeClr val="bg1"/>
              </a:solidFill>
              <a:latin typeface="Barlow Semi Condensed" panose="00000506000000000000" pitchFamily="2" charset="0"/>
            </a:endParaRPr>
          </a:p>
          <a:p>
            <a:pPr algn="ctr"/>
            <a:endParaRPr lang="en-US" sz="1000" b="1" dirty="0">
              <a:solidFill>
                <a:schemeClr val="bg1"/>
              </a:solidFill>
              <a:latin typeface="Barlow Semi Condensed" panose="00000506000000000000" pitchFamily="2" charset="0"/>
            </a:endParaRPr>
          </a:p>
          <a:p>
            <a:pPr algn="ctr"/>
            <a:endParaRPr lang="en-US" sz="1000" b="1" dirty="0">
              <a:solidFill>
                <a:schemeClr val="bg1"/>
              </a:solidFill>
              <a:latin typeface="Barlow Semi Condensed" panose="00000506000000000000" pitchFamily="2" charset="0"/>
            </a:endParaRPr>
          </a:p>
        </p:txBody>
      </p:sp>
      <p:sp>
        <p:nvSpPr>
          <p:cNvPr id="88" name="Text Placeholder 87">
            <a:extLst>
              <a:ext uri="{FF2B5EF4-FFF2-40B4-BE49-F238E27FC236}">
                <a16:creationId xmlns:a16="http://schemas.microsoft.com/office/drawing/2014/main" id="{08446AAB-0C82-804C-5326-4896FF7556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>
            <a:defPPr/>
          </a:lstStyle>
          <a:p>
            <a:r>
              <a:rPr lang="en-US" dirty="0"/>
              <a:t>MetLife aurora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1A232B4D-FA9A-1C1E-7213-DA48434ED0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57601" y="499532"/>
            <a:ext cx="3886200" cy="524832"/>
          </a:xfrm>
        </p:spPr>
        <p:txBody>
          <a:bodyPr/>
          <a:lstStyle>
            <a:defPPr/>
          </a:lstStyle>
          <a:p>
            <a:pPr lvl="1"/>
            <a:r>
              <a:rPr lang="en-US" sz="1100" dirty="0"/>
              <a:t>Monday</a:t>
            </a:r>
            <a:r>
              <a:rPr lang="en-US" sz="1100" dirty="0">
                <a:latin typeface="Barlow Semi Condensed" pitchFamily="2" charset="77"/>
              </a:rPr>
              <a:t> – </a:t>
            </a:r>
            <a:r>
              <a:rPr lang="en-US" sz="1100" dirty="0"/>
              <a:t>Friday</a:t>
            </a:r>
            <a:r>
              <a:rPr lang="en-US" sz="1100" dirty="0">
                <a:latin typeface="Barlow Semi Condensed" pitchFamily="2" charset="77"/>
              </a:rPr>
              <a:t> 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arlow Semi Condensed" panose="00000506000000000000" pitchFamily="2" charset="0"/>
                <a:cs typeface="Century Gothic"/>
              </a:rPr>
              <a:t>Breakfast: 7:30 am – 9:30 am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arlow Semi Condensed" panose="00000506000000000000" pitchFamily="2" charset="0"/>
                <a:cs typeface="Century Gothic"/>
              </a:rPr>
              <a:t>Lunch: 11:30 am – 1:30 pm</a:t>
            </a:r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44C563E4-7BF4-7713-AEBF-643F1BF402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>
            <a:defPPr/>
          </a:lstStyle>
          <a:p>
            <a:pPr lvl="0"/>
            <a:r>
              <a:rPr lang="en-US" dirty="0">
                <a:latin typeface="Barlow Semi Condensed" pitchFamily="2" charset="77"/>
              </a:rPr>
              <a:t>WEEK Of July 28th</a:t>
            </a:r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760CCE91-6E43-FE90-C828-16E3C12D16C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29877" y="1610040"/>
            <a:ext cx="4800600" cy="454646"/>
          </a:xfrm>
        </p:spPr>
        <p:txBody>
          <a:bodyPr/>
          <a:lstStyle>
            <a:defPPr/>
          </a:lstStyle>
          <a:p>
            <a:r>
              <a:rPr lang="en-US" dirty="0">
                <a:latin typeface="Barlow Semi Condensed" pitchFamily="2" charset="77"/>
              </a:rPr>
              <a:t>Rise &amp; Shine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82AEEC8D-D035-2948-E18F-AC770F7D7A6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>
            <a:defPPr/>
          </a:lstStyle>
          <a:p>
            <a:r>
              <a:rPr lang="en-US" dirty="0">
                <a:latin typeface="Barlow Semi Condensed" pitchFamily="2" charset="77"/>
              </a:rPr>
              <a:t>breakfast</a:t>
            </a:r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EEE95724-D093-9E2C-B698-5B98F6DD820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 rot="16200000">
            <a:off x="14358" y="3662692"/>
            <a:ext cx="914400" cy="454646"/>
          </a:xfrm>
        </p:spPr>
        <p:txBody>
          <a:bodyPr/>
          <a:lstStyle>
            <a:defPPr/>
          </a:lstStyle>
          <a:p>
            <a:r>
              <a:rPr lang="en-US" dirty="0"/>
              <a:t>flame</a:t>
            </a:r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ACF0DAA7-7E95-BA8E-35C0-A7893662A0F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>
            <a:defPPr/>
          </a:lstStyle>
          <a:p>
            <a:r>
              <a:rPr lang="en-US" dirty="0" err="1"/>
              <a:t>B+b</a:t>
            </a:r>
            <a:endParaRPr lang="en-US" dirty="0"/>
          </a:p>
        </p:txBody>
      </p:sp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0EB66809-7ACE-58D3-DEF9-5456A2ADA23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rmAutofit fontScale="85000" lnSpcReduction="20000"/>
          </a:bodyPr>
          <a:lstStyle>
            <a:defPPr/>
          </a:lstStyle>
          <a:p>
            <a:r>
              <a:rPr lang="en-US" dirty="0"/>
              <a:t>Soup Salad </a:t>
            </a:r>
          </a:p>
        </p:txBody>
      </p:sp>
      <p:sp>
        <p:nvSpPr>
          <p:cNvPr id="50" name="Text Placeholder 49">
            <a:extLst>
              <a:ext uri="{FF2B5EF4-FFF2-40B4-BE49-F238E27FC236}">
                <a16:creationId xmlns:a16="http://schemas.microsoft.com/office/drawing/2014/main" id="{A8B900D0-1652-179A-A470-24CAF171BEE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 rot="16200000">
            <a:off x="-17635" y="7074686"/>
            <a:ext cx="914400" cy="454646"/>
          </a:xfrm>
        </p:spPr>
        <p:txBody>
          <a:bodyPr>
            <a:normAutofit fontScale="85000" lnSpcReduction="10000"/>
          </a:bodyPr>
          <a:lstStyle>
            <a:defPPr/>
          </a:lstStyle>
          <a:p>
            <a:r>
              <a:rPr lang="en-US" dirty="0"/>
              <a:t>entree</a:t>
            </a:r>
          </a:p>
        </p:txBody>
      </p:sp>
      <p:sp>
        <p:nvSpPr>
          <p:cNvPr id="51" name="Text Placeholder 50">
            <a:extLst>
              <a:ext uri="{FF2B5EF4-FFF2-40B4-BE49-F238E27FC236}">
                <a16:creationId xmlns:a16="http://schemas.microsoft.com/office/drawing/2014/main" id="{5EB4D02A-D553-C2EF-6D7E-031CEDD60B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 rot="16200000">
            <a:off x="-14550" y="8221036"/>
            <a:ext cx="914400" cy="454648"/>
          </a:xfrm>
        </p:spPr>
        <p:txBody>
          <a:bodyPr>
            <a:normAutofit fontScale="85000" lnSpcReduction="10000"/>
          </a:bodyPr>
          <a:lstStyle>
            <a:defPPr/>
          </a:lstStyle>
          <a:p>
            <a:r>
              <a:rPr lang="en-US" dirty="0"/>
              <a:t>entree</a:t>
            </a:r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67C9BEA8-D78E-866C-78BA-2B84012127B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30148" y="4503779"/>
            <a:ext cx="4343400" cy="1077432"/>
          </a:xfrm>
        </p:spPr>
        <p:txBody>
          <a:bodyPr>
            <a:normAutofit fontScale="92500" lnSpcReduction="10000"/>
          </a:bodyPr>
          <a:lstStyle>
            <a:defPPr/>
          </a:lstStyle>
          <a:p>
            <a:pPr lvl="3"/>
            <a:r>
              <a:rPr lang="en-US" sz="1200" b="1" dirty="0"/>
              <a:t>MADE TO ORDER SANDWICHES &amp; WRAPS-</a:t>
            </a:r>
            <a:r>
              <a:rPr lang="en-US" sz="1100" b="1" dirty="0"/>
              <a:t>	</a:t>
            </a:r>
          </a:p>
          <a:p>
            <a:pPr lvl="3"/>
            <a:r>
              <a:rPr lang="en-US" sz="1100" dirty="0"/>
              <a:t>t</a:t>
            </a:r>
            <a:r>
              <a:rPr lang="en-US" sz="1100" dirty="0">
                <a:latin typeface="Barlow Semi Condensed" pitchFamily="2" charset="77"/>
              </a:rPr>
              <a:t>urkey, ham, egg, chicken or tuna salad w/ assorted cheeses &amp; breads	</a:t>
            </a:r>
            <a:r>
              <a:rPr lang="en-US" sz="1100" b="1" dirty="0">
                <a:latin typeface="Barlow Semi Condensed" pitchFamily="2" charset="77"/>
              </a:rPr>
              <a:t>5.90</a:t>
            </a:r>
          </a:p>
          <a:p>
            <a:pPr lvl="3"/>
            <a:r>
              <a:rPr lang="en-US" sz="1100" b="1" dirty="0">
                <a:latin typeface="Barlow Semi Condensed" pitchFamily="2" charset="77"/>
              </a:rPr>
              <a:t> </a:t>
            </a:r>
          </a:p>
          <a:p>
            <a:pPr lvl="3"/>
            <a:r>
              <a:rPr lang="en-US" sz="1100" b="1" dirty="0"/>
              <a:t>Midwest Turkey Club – </a:t>
            </a:r>
            <a:r>
              <a:rPr lang="en-US" sz="1100" dirty="0"/>
              <a:t>Smoked turkey, bacon, provolone, lettuce, tomato and chipotle mayo                                                                                                                              </a:t>
            </a:r>
            <a:r>
              <a:rPr lang="en-US" sz="1200" b="1" dirty="0"/>
              <a:t>6.10</a:t>
            </a:r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FA3EAFF6-58D7-D253-85AC-B7B595DE481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2054" y="5723224"/>
            <a:ext cx="4346982" cy="905556"/>
          </a:xfrm>
        </p:spPr>
        <p:txBody>
          <a:bodyPr/>
          <a:lstStyle>
            <a:defPPr/>
          </a:lstStyle>
          <a:p>
            <a:r>
              <a:rPr lang="en-US" sz="1000" cap="none" dirty="0"/>
              <a:t>         MON-THURS </a:t>
            </a:r>
            <a:r>
              <a:rPr lang="en-US" sz="1000" b="0" cap="none" dirty="0"/>
              <a:t>Cauliflower bisque </a:t>
            </a:r>
            <a:r>
              <a:rPr lang="en-US" sz="1100" cap="none" dirty="0"/>
              <a:t>3.25</a:t>
            </a:r>
            <a:r>
              <a:rPr lang="en-US" sz="1100" b="0" cap="none" dirty="0"/>
              <a:t>  	</a:t>
            </a:r>
            <a:endParaRPr lang="en-US" sz="1100" cap="none" dirty="0"/>
          </a:p>
          <a:p>
            <a:pPr lvl="3"/>
            <a:endParaRPr lang="en-US" sz="800" b="1" dirty="0"/>
          </a:p>
          <a:p>
            <a:pPr lvl="3"/>
            <a:r>
              <a:rPr lang="en-US" sz="1100" b="1" dirty="0"/>
              <a:t>s</a:t>
            </a:r>
            <a:r>
              <a:rPr lang="en-US" sz="1100" b="1" dirty="0">
                <a:latin typeface="Barlow Semi Condensed" pitchFamily="2" charset="77"/>
              </a:rPr>
              <a:t>alad bar </a:t>
            </a:r>
            <a:r>
              <a:rPr lang="en-US" sz="1000" dirty="0"/>
              <a:t>carrots, cucumber, green onion, hard boiled eggs, tomatoes, beans, olives, a variety of lettuce blends, cheeses and a composed salad                         </a:t>
            </a:r>
            <a:r>
              <a:rPr lang="en-US" sz="1000" b="1" dirty="0"/>
              <a:t>.49 oz </a:t>
            </a:r>
            <a:endParaRPr lang="en-US" sz="1000" dirty="0"/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CF3EC157-BAF1-6B3D-2779-235F6914ADE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30148" y="6880535"/>
            <a:ext cx="4400991" cy="2212512"/>
          </a:xfrm>
        </p:spPr>
        <p:txBody>
          <a:bodyPr/>
          <a:lstStyle>
            <a:defPPr/>
          </a:lstStyle>
          <a:p>
            <a:pPr algn="l"/>
            <a:endParaRPr lang="en-US" sz="1200" u="sng" cap="none" dirty="0"/>
          </a:p>
          <a:p>
            <a:pPr algn="l"/>
            <a:endParaRPr lang="en-US" sz="1200" u="sng" cap="none" dirty="0"/>
          </a:p>
          <a:p>
            <a:pPr algn="l"/>
            <a:endParaRPr lang="en-US" sz="1200" u="sng" cap="none" dirty="0"/>
          </a:p>
          <a:p>
            <a:pPr algn="l"/>
            <a:endParaRPr lang="en-US" sz="1200" u="sng" cap="none" dirty="0"/>
          </a:p>
          <a:p>
            <a:pPr algn="l"/>
            <a:r>
              <a:rPr lang="en-US" sz="1200" u="sng" cap="none" dirty="0"/>
              <a:t>TUESDAY</a:t>
            </a:r>
          </a:p>
          <a:p>
            <a:pPr algn="l"/>
            <a:endParaRPr lang="en-US" sz="1200" cap="none" dirty="0"/>
          </a:p>
          <a:p>
            <a:pPr algn="l">
              <a:spcBef>
                <a:spcPts val="0"/>
              </a:spcBef>
            </a:pPr>
            <a:r>
              <a:rPr lang="en-US" sz="1200" cap="none"/>
              <a:t>Pizza by the Slice – </a:t>
            </a:r>
            <a:r>
              <a:rPr lang="en-US" sz="1200" b="0" cap="none"/>
              <a:t>Pepperoni, Sausage, veggie or 4 cheese                                                         </a:t>
            </a:r>
            <a:r>
              <a:rPr lang="en-US" sz="1200" cap="none"/>
              <a:t>3.49</a:t>
            </a:r>
          </a:p>
          <a:p>
            <a:pPr algn="l">
              <a:spcBef>
                <a:spcPts val="0"/>
              </a:spcBef>
            </a:pPr>
            <a:endParaRPr lang="en-US" sz="1200" u="sng" cap="none" dirty="0"/>
          </a:p>
          <a:p>
            <a:pPr algn="l">
              <a:spcBef>
                <a:spcPts val="0"/>
              </a:spcBef>
            </a:pPr>
            <a:endParaRPr lang="en-US" sz="1200" u="sng" cap="none" dirty="0"/>
          </a:p>
          <a:p>
            <a:pPr algn="l">
              <a:spcBef>
                <a:spcPts val="0"/>
              </a:spcBef>
            </a:pPr>
            <a:endParaRPr lang="en-US" sz="1200" u="sng" cap="none" dirty="0"/>
          </a:p>
          <a:p>
            <a:pPr algn="l">
              <a:spcBef>
                <a:spcPts val="0"/>
              </a:spcBef>
            </a:pPr>
            <a:endParaRPr lang="en-US" sz="1200" u="sng" cap="none" dirty="0"/>
          </a:p>
          <a:p>
            <a:pPr algn="l">
              <a:spcBef>
                <a:spcPts val="0"/>
              </a:spcBef>
            </a:pPr>
            <a:r>
              <a:rPr lang="en-US" sz="1200" u="sng" cap="none" dirty="0"/>
              <a:t>WEDNESDAY</a:t>
            </a:r>
          </a:p>
          <a:p>
            <a:pPr algn="l">
              <a:spcBef>
                <a:spcPts val="0"/>
              </a:spcBef>
            </a:pPr>
            <a:endParaRPr lang="en-US" sz="1200" cap="none" dirty="0"/>
          </a:p>
          <a:p>
            <a:pPr algn="l">
              <a:spcBef>
                <a:spcPts val="0"/>
              </a:spcBef>
            </a:pPr>
            <a:r>
              <a:rPr lang="en-US" sz="1200" cap="none" dirty="0"/>
              <a:t>Pizza by the Slice – </a:t>
            </a:r>
            <a:r>
              <a:rPr lang="en-US" sz="1200" b="0" cap="none" dirty="0"/>
              <a:t>Pepperoni, Sausage, veggie or 4 cheese                                                         </a:t>
            </a:r>
            <a:r>
              <a:rPr lang="en-US" sz="1200" cap="none" dirty="0"/>
              <a:t>3.49</a:t>
            </a:r>
          </a:p>
          <a:p>
            <a:pPr algn="l">
              <a:spcBef>
                <a:spcPts val="0"/>
              </a:spcBef>
            </a:pPr>
            <a:endParaRPr lang="en-US" sz="1200" cap="none" dirty="0"/>
          </a:p>
          <a:p>
            <a:pPr algn="l">
              <a:spcBef>
                <a:spcPts val="0"/>
              </a:spcBef>
            </a:pPr>
            <a:r>
              <a:rPr lang="en-US" sz="1200" cap="none" dirty="0"/>
              <a:t>                                                                                                                                 </a:t>
            </a:r>
          </a:p>
          <a:p>
            <a:pPr algn="l">
              <a:spcBef>
                <a:spcPts val="0"/>
              </a:spcBef>
            </a:pPr>
            <a:r>
              <a:rPr lang="en-US" sz="1800" cap="none" dirty="0"/>
              <a:t>                              </a:t>
            </a:r>
          </a:p>
          <a:p>
            <a:pPr algn="l">
              <a:spcBef>
                <a:spcPts val="0"/>
              </a:spcBef>
            </a:pPr>
            <a:r>
              <a:rPr lang="en-US" sz="1200" b="0" cap="none" dirty="0"/>
              <a:t>                                        </a:t>
            </a:r>
            <a:r>
              <a:rPr lang="en-US" sz="1200" cap="none" dirty="0"/>
              <a:t>	</a:t>
            </a:r>
            <a:r>
              <a:rPr lang="en-US" sz="1200" b="0" cap="none" dirty="0"/>
              <a:t>	 		                                        	                                        </a:t>
            </a:r>
            <a:r>
              <a:rPr lang="en-US" sz="1050" dirty="0"/>
              <a:t>	  </a:t>
            </a:r>
            <a:endParaRPr lang="en-US" sz="1000" dirty="0">
              <a:latin typeface="Barlow Semi Condensed" pitchFamily="2" charset="77"/>
            </a:endParaRPr>
          </a:p>
        </p:txBody>
      </p:sp>
      <p:sp>
        <p:nvSpPr>
          <p:cNvPr id="57" name="Text Placeholder 56">
            <a:extLst>
              <a:ext uri="{FF2B5EF4-FFF2-40B4-BE49-F238E27FC236}">
                <a16:creationId xmlns:a16="http://schemas.microsoft.com/office/drawing/2014/main" id="{CED27258-919D-22C8-6E2F-A6D1385056A2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5269164" y="1918692"/>
            <a:ext cx="2210099" cy="2995249"/>
          </a:xfrm>
        </p:spPr>
        <p:txBody>
          <a:bodyPr/>
          <a:lstStyle>
            <a:defPPr/>
          </a:lstStyle>
          <a:p>
            <a:pPr lvl="2">
              <a:lnSpc>
                <a:spcPct val="100000"/>
              </a:lnSpc>
            </a:pPr>
            <a:endParaRPr lang="en-US" sz="1600" dirty="0">
              <a:solidFill>
                <a:schemeClr val="tx2"/>
              </a:solidFill>
              <a:latin typeface="Barlow Semi Condensed" panose="00000506000000000000" pitchFamily="2" charset="0"/>
            </a:endParaRPr>
          </a:p>
          <a:p>
            <a:pPr lvl="2">
              <a:lnSpc>
                <a:spcPct val="100000"/>
              </a:lnSpc>
            </a:pPr>
            <a:r>
              <a:rPr lang="en-US" sz="1600" dirty="0">
                <a:solidFill>
                  <a:schemeClr val="tx2"/>
                </a:solidFill>
                <a:latin typeface="Barlow Semi Condensed" panose="00000506000000000000" pitchFamily="2" charset="0"/>
              </a:rPr>
              <a:t>oatmeal	2.00</a:t>
            </a:r>
            <a:endParaRPr lang="en-US" sz="1600" b="0" cap="none" dirty="0">
              <a:solidFill>
                <a:schemeClr val="tx2"/>
              </a:solidFill>
              <a:latin typeface="Barlow Semi Condensed" panose="00000506000000000000" pitchFamily="2" charset="0"/>
            </a:endParaRPr>
          </a:p>
          <a:p>
            <a:pPr lvl="2">
              <a:lnSpc>
                <a:spcPct val="100000"/>
              </a:lnSpc>
            </a:pPr>
            <a:r>
              <a:rPr lang="en-US" sz="1800" cap="none" dirty="0">
                <a:solidFill>
                  <a:schemeClr val="tx2"/>
                </a:solidFill>
                <a:latin typeface="Barlow Semi Condensed" panose="00000506000000000000" pitchFamily="2" charset="0"/>
              </a:rPr>
              <a:t>yogurt parfait bar</a:t>
            </a:r>
          </a:p>
          <a:p>
            <a:pPr lvl="2"/>
            <a:r>
              <a:rPr lang="en-US" sz="1800" b="0" cap="none" dirty="0">
                <a:solidFill>
                  <a:schemeClr val="tx2"/>
                </a:solidFill>
                <a:latin typeface="Barlow Semi Condensed" panose="00000506000000000000" pitchFamily="2" charset="0"/>
              </a:rPr>
              <a:t>toasted coconut, granola, fresh fruit and craisin</a:t>
            </a:r>
          </a:p>
          <a:p>
            <a:pPr lvl="2"/>
            <a:r>
              <a:rPr lang="en-US" sz="1600" cap="none" dirty="0">
                <a:solidFill>
                  <a:schemeClr val="tx2"/>
                </a:solidFill>
                <a:latin typeface="Barlow Semi Condensed" panose="00000506000000000000" pitchFamily="2" charset="0"/>
              </a:rPr>
              <a:t>.49 per oz</a:t>
            </a:r>
          </a:p>
          <a:p>
            <a:pPr lvl="2"/>
            <a:r>
              <a:rPr lang="en-US" sz="2000" u="sng" cap="none" dirty="0">
                <a:solidFill>
                  <a:schemeClr val="tx2"/>
                </a:solidFill>
                <a:latin typeface="Barlow Semi Condensed" panose="00000506000000000000" pitchFamily="2" charset="0"/>
              </a:rPr>
              <a:t>TUE-WED</a:t>
            </a:r>
          </a:p>
          <a:p>
            <a:pPr lvl="2"/>
            <a:r>
              <a:rPr lang="en-US" sz="1400" cap="none" dirty="0">
                <a:solidFill>
                  <a:schemeClr val="tx2"/>
                </a:solidFill>
                <a:latin typeface="Barlow Semi Condensed" panose="00000506000000000000" pitchFamily="2" charset="0"/>
              </a:rPr>
              <a:t>Chorizo and egg burrito with crispy hashbrowns</a:t>
            </a:r>
          </a:p>
          <a:p>
            <a:pPr lvl="2"/>
            <a:r>
              <a:rPr lang="en-US" sz="1400" cap="none" dirty="0">
                <a:solidFill>
                  <a:schemeClr val="tx2"/>
                </a:solidFill>
                <a:latin typeface="Barlow Semi Condensed" panose="00000506000000000000" pitchFamily="2" charset="0"/>
              </a:rPr>
              <a:t>6.30</a:t>
            </a:r>
            <a:endParaRPr lang="en-US" sz="1400" dirty="0">
              <a:solidFill>
                <a:schemeClr val="tx2"/>
              </a:solidFill>
            </a:endParaRPr>
          </a:p>
          <a:p>
            <a:pPr lvl="2"/>
            <a:endParaRPr lang="en-US" sz="1800" b="0" cap="none" dirty="0">
              <a:solidFill>
                <a:schemeClr val="tx2"/>
              </a:solidFill>
              <a:latin typeface="Barlow Semi Condensed" panose="00000506000000000000" pitchFamily="2" charset="0"/>
            </a:endParaRPr>
          </a:p>
        </p:txBody>
      </p:sp>
      <p:sp>
        <p:nvSpPr>
          <p:cNvPr id="58" name="Text Placeholder 57">
            <a:extLst>
              <a:ext uri="{FF2B5EF4-FFF2-40B4-BE49-F238E27FC236}">
                <a16:creationId xmlns:a16="http://schemas.microsoft.com/office/drawing/2014/main" id="{0B883394-F4A7-5279-0DD2-20CAC56077F6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12242" y="2000849"/>
            <a:ext cx="4884260" cy="1223539"/>
          </a:xfrm>
        </p:spPr>
        <p:txBody>
          <a:bodyPr/>
          <a:lstStyle>
            <a:defPPr/>
          </a:lstStyle>
          <a:p>
            <a:pPr lvl="3"/>
            <a:r>
              <a:rPr lang="en-US" sz="1200" dirty="0">
                <a:solidFill>
                  <a:schemeClr val="tx2"/>
                </a:solidFill>
                <a:latin typeface="Barlow Semi Condensed" panose="00000506000000000000" pitchFamily="2" charset="0"/>
              </a:rPr>
              <a:t>breakfast burrito            5.20                     one egg or egg white	1.70	</a:t>
            </a:r>
          </a:p>
          <a:p>
            <a:pPr lvl="3"/>
            <a:r>
              <a:rPr lang="en-US" sz="1200" dirty="0">
                <a:solidFill>
                  <a:schemeClr val="tx2"/>
                </a:solidFill>
                <a:latin typeface="Barlow Semi Condensed" panose="00000506000000000000" pitchFamily="2" charset="0"/>
              </a:rPr>
              <a:t>omelet                               5.00                      2 egg scrambler/toppings   3.55 </a:t>
            </a:r>
            <a:r>
              <a:rPr lang="en-US" sz="1200" b="1" dirty="0">
                <a:solidFill>
                  <a:schemeClr val="tx2"/>
                </a:solidFill>
                <a:latin typeface="Barlow Semi Condensed" panose="00000506000000000000" pitchFamily="2" charset="0"/>
              </a:rPr>
              <a:t>breakfast sandwiches                             </a:t>
            </a:r>
            <a:r>
              <a:rPr lang="en-US" sz="1200" dirty="0">
                <a:solidFill>
                  <a:schemeClr val="tx2"/>
                </a:solidFill>
                <a:latin typeface="Barlow Semi Condensed" panose="00000506000000000000" pitchFamily="2" charset="0"/>
              </a:rPr>
              <a:t>bacon	1.10</a:t>
            </a:r>
          </a:p>
          <a:p>
            <a:pPr lvl="3"/>
            <a:r>
              <a:rPr lang="en-US" sz="1200" dirty="0">
                <a:solidFill>
                  <a:schemeClr val="tx2"/>
                </a:solidFill>
                <a:latin typeface="Barlow Semi Condensed" panose="00000506000000000000" pitchFamily="2" charset="0"/>
              </a:rPr>
              <a:t>egg, cheese and meat  4.85                     sausage 	1.25</a:t>
            </a:r>
          </a:p>
          <a:p>
            <a:pPr lvl="3"/>
            <a:r>
              <a:rPr lang="en-US" sz="1200" dirty="0">
                <a:solidFill>
                  <a:schemeClr val="tx2"/>
                </a:solidFill>
                <a:latin typeface="Barlow Semi Condensed" panose="00000506000000000000" pitchFamily="2" charset="0"/>
              </a:rPr>
              <a:t>egg and cheese              4.10                     breakfast potato	2.10	</a:t>
            </a:r>
          </a:p>
          <a:p>
            <a:pPr lvl="3"/>
            <a:r>
              <a:rPr lang="en-US" sz="1200" dirty="0">
                <a:solidFill>
                  <a:schemeClr val="tx2"/>
                </a:solidFill>
                <a:latin typeface="Barlow Semi Condensed" panose="00000506000000000000" pitchFamily="2" charset="0"/>
              </a:rPr>
              <a:t>		</a:t>
            </a:r>
          </a:p>
        </p:txBody>
      </p:sp>
      <p:sp>
        <p:nvSpPr>
          <p:cNvPr id="59" name="Text Placeholder 58">
            <a:extLst>
              <a:ext uri="{FF2B5EF4-FFF2-40B4-BE49-F238E27FC236}">
                <a16:creationId xmlns:a16="http://schemas.microsoft.com/office/drawing/2014/main" id="{9C227029-F435-E897-6D07-8F0B2882AA4C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5249589" y="8204408"/>
            <a:ext cx="2286000" cy="1178994"/>
          </a:xfrm>
        </p:spPr>
        <p:txBody>
          <a:bodyPr/>
          <a:lstStyle>
            <a:defPPr/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" cap="none" noProof="0" dirty="0">
              <a:solidFill>
                <a:schemeClr val="tx2"/>
              </a:solidFill>
              <a:latin typeface="Barlow Semi Condensed" panose="00000506000000000000" pitchFamily="2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1200" cap="none" spc="0" normalizeH="0" baseline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Barlow Semi Condensed" panose="00000506000000000000" pitchFamily="2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cap="none" noProof="0" dirty="0">
              <a:solidFill>
                <a:schemeClr val="tx2"/>
              </a:solidFill>
              <a:latin typeface="Barlow Semi Condensed" panose="00000506000000000000" pitchFamily="2" charset="0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cap="none" dirty="0">
                <a:solidFill>
                  <a:schemeClr val="bg1"/>
                </a:solidFill>
                <a:latin typeface="Barlow Semi Condensed" panose="00000506000000000000" pitchFamily="2" charset="0"/>
              </a:rPr>
              <a:t>salads 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cap="none" dirty="0">
                <a:solidFill>
                  <a:schemeClr val="bg1"/>
                </a:solidFill>
                <a:latin typeface="Barlow Semi Condensed" panose="00000506000000000000" pitchFamily="2" charset="0"/>
              </a:rPr>
              <a:t>sandwiches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cap="none" dirty="0">
                <a:solidFill>
                  <a:schemeClr val="bg1"/>
                </a:solidFill>
                <a:latin typeface="Barlow Semi Condensed" panose="00000506000000000000" pitchFamily="2" charset="0"/>
              </a:rPr>
              <a:t>and more…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cap="none" noProof="0" dirty="0">
              <a:solidFill>
                <a:schemeClr val="bg1"/>
              </a:solidFill>
              <a:latin typeface="Barlow Semi Condensed" panose="00000506000000000000" pitchFamily="2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1200" cap="none" spc="0" normalizeH="0" baseline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Barlow Semi Condensed" panose="00000506000000000000" pitchFamily="2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" cap="none" noProof="0" dirty="0">
              <a:solidFill>
                <a:schemeClr val="tx2"/>
              </a:solidFill>
              <a:latin typeface="Barlow Semi Condensed" panose="00000506000000000000" pitchFamily="2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1200" cap="none" spc="0" normalizeH="0" baseline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Barlow Semi Condensed" panose="00000506000000000000" pitchFamily="2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" cap="none" noProof="0" dirty="0">
              <a:solidFill>
                <a:schemeClr val="tx2"/>
              </a:solidFill>
              <a:latin typeface="Barlow Semi Condensed" panose="00000506000000000000" pitchFamily="2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1200" cap="none" spc="0" normalizeH="0" baseline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Barlow Semi Condensed" panose="00000506000000000000" pitchFamily="2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" cap="none" noProof="0" dirty="0">
              <a:solidFill>
                <a:schemeClr val="tx2"/>
              </a:solidFill>
              <a:latin typeface="Barlow Semi Condensed" panose="00000506000000000000" pitchFamily="2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1200" cap="none" spc="0" normalizeH="0" baseline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Barlow Semi Condensed" panose="00000506000000000000" pitchFamily="2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" cap="none" noProof="0" dirty="0">
              <a:solidFill>
                <a:schemeClr val="tx2"/>
              </a:solidFill>
              <a:latin typeface="Barlow Semi Condensed" panose="00000506000000000000" pitchFamily="2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1200" cap="none" spc="0" normalizeH="0" baseline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Barlow Semi Condensed" panose="00000506000000000000" pitchFamily="2" charset="0"/>
            </a:endParaRPr>
          </a:p>
        </p:txBody>
      </p:sp>
      <p:sp>
        <p:nvSpPr>
          <p:cNvPr id="89" name="Text Placeholder 88">
            <a:extLst>
              <a:ext uri="{FF2B5EF4-FFF2-40B4-BE49-F238E27FC236}">
                <a16:creationId xmlns:a16="http://schemas.microsoft.com/office/drawing/2014/main" id="{154B8D51-146D-7D91-B652-CEA54E069E4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1737360" y="9192033"/>
            <a:ext cx="3291838" cy="191777"/>
          </a:xfrm>
        </p:spPr>
        <p:txBody>
          <a:bodyPr>
            <a:noAutofit/>
          </a:bodyPr>
          <a:lstStyle>
            <a:defPPr/>
          </a:lstStyle>
          <a:p>
            <a:pPr lvl="3"/>
            <a:r>
              <a:rPr lang="en-US" sz="1100" dirty="0"/>
              <a:t>chef manager – eric.mcbride@compass-usa.com</a:t>
            </a:r>
          </a:p>
          <a:p>
            <a:pPr lvl="3"/>
            <a:r>
              <a:rPr lang="en-US" sz="1400" dirty="0"/>
              <a:t>catering – metlife-aurora.catertrax.com</a:t>
            </a:r>
          </a:p>
        </p:txBody>
      </p:sp>
      <p:sp>
        <p:nvSpPr>
          <p:cNvPr id="90" name="Text Placeholder 89">
            <a:extLst>
              <a:ext uri="{FF2B5EF4-FFF2-40B4-BE49-F238E27FC236}">
                <a16:creationId xmlns:a16="http://schemas.microsoft.com/office/drawing/2014/main" id="{BAD2379B-0A49-A041-AF4E-C3DF2F36F4F7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1721787" y="9543946"/>
            <a:ext cx="3200400" cy="306412"/>
          </a:xfrm>
        </p:spPr>
        <p:txBody>
          <a:bodyPr>
            <a:normAutofit fontScale="92500"/>
          </a:bodyPr>
          <a:lstStyle>
            <a:defPPr/>
          </a:lstStyle>
          <a:p>
            <a:pPr lvl="3"/>
            <a:r>
              <a:rPr lang="en-US" sz="1600" dirty="0"/>
              <a:t>eurestcafes.compass-usa.com/MetLife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3C6F684-3A0E-0FD7-42C0-3CC06CE01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7315" y="6608194"/>
            <a:ext cx="1888781" cy="933897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4E3C8758-D20E-4A45-A93A-188CBC4DAC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629" y="5605521"/>
            <a:ext cx="1353642" cy="259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1E8F51BA-973F-4694-B9AF-7D87F6B8DA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5275" y="5293259"/>
            <a:ext cx="2286198" cy="1133954"/>
          </a:xfrm>
          <a:prstGeom prst="rect">
            <a:avLst/>
          </a:prstGeom>
        </p:spPr>
      </p:pic>
      <p:sp>
        <p:nvSpPr>
          <p:cNvPr id="31" name="Text Placeholder 54">
            <a:extLst>
              <a:ext uri="{FF2B5EF4-FFF2-40B4-BE49-F238E27FC236}">
                <a16:creationId xmlns:a16="http://schemas.microsoft.com/office/drawing/2014/main" id="{1925E882-C1A5-4DB3-BAFE-E44AC38D1A58}"/>
              </a:ext>
            </a:extLst>
          </p:cNvPr>
          <p:cNvSpPr txBox="1">
            <a:spLocks/>
          </p:cNvSpPr>
          <p:nvPr/>
        </p:nvSpPr>
        <p:spPr>
          <a:xfrm>
            <a:off x="457200" y="8227984"/>
            <a:ext cx="4343400" cy="515966"/>
          </a:xfrm>
          <a:prstGeom prst="rect">
            <a:avLst/>
          </a:prstGeom>
        </p:spPr>
        <p:txBody>
          <a:bodyPr vert="horz" lIns="118872" tIns="118872" rIns="91440" bIns="118872" rtlCol="0" anchor="ctr">
            <a:noAutofit/>
          </a:bodyPr>
          <a:lstStyle>
            <a:defPPr>
              <a:defRPr/>
            </a:defPPr>
            <a:lvl1pPr marL="0" indent="0" algn="ctr" defTabSz="134115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sz="2000" b="1" i="0" kern="1200" cap="all" baseline="0">
                <a:solidFill>
                  <a:schemeClr val="tx1"/>
                </a:solidFill>
                <a:latin typeface="Barlow Semi Condensed" pitchFamily="2" charset="77"/>
                <a:ea typeface="+mn-ea"/>
                <a:cs typeface="+mn-cs"/>
              </a:defRPr>
            </a:lvl1pPr>
            <a:lvl2pPr marL="0" indent="0" algn="r" defTabSz="134115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Barlow Semi Condensed" pitchFamily="2" charset="77"/>
                <a:ea typeface="+mn-ea"/>
                <a:cs typeface="+mn-cs"/>
              </a:defRPr>
            </a:lvl2pPr>
            <a:lvl3pPr marL="0" indent="0" algn="ctr" defTabSz="134115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00"/>
              </a:spcAft>
              <a:buFont typeface="Arial" panose="020B0604020202020204" pitchFamily="34" charset="0"/>
              <a:buNone/>
              <a:defRPr sz="1100" b="1" i="0" kern="1200" cap="all" baseline="0">
                <a:solidFill>
                  <a:schemeClr val="tx1"/>
                </a:solidFill>
                <a:latin typeface="Barlow Semi Condensed" pitchFamily="2" charset="77"/>
                <a:ea typeface="+mn-ea"/>
                <a:cs typeface="+mn-cs"/>
              </a:defRPr>
            </a:lvl3pPr>
            <a:lvl4pPr marL="0" indent="0" algn="l" defTabSz="134115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Font typeface="Arial" panose="020B0604020202020204" pitchFamily="34" charset="0"/>
              <a:buNone/>
              <a:tabLst>
                <a:tab pos="4108450" algn="r"/>
                <a:tab pos="4167188" algn="r"/>
              </a:tabLst>
              <a:defRPr sz="900" b="0" i="0" kern="1200">
                <a:solidFill>
                  <a:schemeClr val="tx1"/>
                </a:solidFill>
                <a:latin typeface="Barlow Semi Condensed" pitchFamily="2" charset="77"/>
                <a:ea typeface="+mn-ea"/>
                <a:cs typeface="+mn-cs"/>
              </a:defRPr>
            </a:lvl4pPr>
            <a:lvl5pPr marL="0" indent="0" algn="l" defTabSz="134115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Font typeface="Arial" panose="020B0604020202020204" pitchFamily="34" charset="0"/>
              <a:buNone/>
              <a:tabLst>
                <a:tab pos="4108450" algn="r"/>
                <a:tab pos="4167188" algn="r"/>
              </a:tabLst>
              <a:defRPr sz="900" b="0" i="0" kern="1200">
                <a:solidFill>
                  <a:schemeClr val="tx1"/>
                </a:solidFill>
                <a:latin typeface="Barlow Semi Condensed" pitchFamily="2" charset="77"/>
                <a:ea typeface="+mn-ea"/>
                <a:cs typeface="+mn-cs"/>
              </a:defRPr>
            </a:lvl5pPr>
            <a:lvl6pPr marL="3688164" indent="-335288" algn="l" defTabSz="1341150" rtl="0" eaLnBrk="1" latinLnBrk="0" hangingPunct="1">
              <a:lnSpc>
                <a:spcPct val="90000"/>
              </a:lnSpc>
              <a:spcBef>
                <a:spcPts val="733"/>
              </a:spcBef>
              <a:buFont typeface="Arial" panose="020B0604020202020204" pitchFamily="34" charset="0"/>
              <a:buChar char="•"/>
              <a:defRPr sz="2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58739" indent="-335288" algn="l" defTabSz="1341150" rtl="0" eaLnBrk="1" latinLnBrk="0" hangingPunct="1">
              <a:lnSpc>
                <a:spcPct val="90000"/>
              </a:lnSpc>
              <a:spcBef>
                <a:spcPts val="733"/>
              </a:spcBef>
              <a:buFont typeface="Arial" panose="020B0604020202020204" pitchFamily="34" charset="0"/>
              <a:buChar char="•"/>
              <a:defRPr sz="2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29314" indent="-335288" algn="l" defTabSz="1341150" rtl="0" eaLnBrk="1" latinLnBrk="0" hangingPunct="1">
              <a:lnSpc>
                <a:spcPct val="90000"/>
              </a:lnSpc>
              <a:spcBef>
                <a:spcPts val="733"/>
              </a:spcBef>
              <a:buFont typeface="Arial" panose="020B0604020202020204" pitchFamily="34" charset="0"/>
              <a:buChar char="•"/>
              <a:defRPr sz="2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699890" indent="-335288" algn="l" defTabSz="1341150" rtl="0" eaLnBrk="1" latinLnBrk="0" hangingPunct="1">
              <a:lnSpc>
                <a:spcPct val="90000"/>
              </a:lnSpc>
              <a:spcBef>
                <a:spcPts val="733"/>
              </a:spcBef>
              <a:buFont typeface="Arial" panose="020B0604020202020204" pitchFamily="34" charset="0"/>
              <a:buChar char="•"/>
              <a:defRPr sz="2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/>
            <a:endParaRPr lang="it-IT" sz="850" dirty="0">
              <a:latin typeface="Barlow Semi Condensed" pitchFamily="2" charset="77"/>
            </a:endParaRPr>
          </a:p>
        </p:txBody>
      </p:sp>
      <p:sp>
        <p:nvSpPr>
          <p:cNvPr id="3" name="Text Placeholder 51">
            <a:extLst>
              <a:ext uri="{FF2B5EF4-FFF2-40B4-BE49-F238E27FC236}">
                <a16:creationId xmlns:a16="http://schemas.microsoft.com/office/drawing/2014/main" id="{E7516956-B1D3-6DF3-2E79-CC2045448CF0}"/>
              </a:ext>
            </a:extLst>
          </p:cNvPr>
          <p:cNvSpPr txBox="1">
            <a:spLocks/>
          </p:cNvSpPr>
          <p:nvPr/>
        </p:nvSpPr>
        <p:spPr>
          <a:xfrm>
            <a:off x="622054" y="3500331"/>
            <a:ext cx="4434839" cy="1003448"/>
          </a:xfrm>
          <a:prstGeom prst="rect">
            <a:avLst/>
          </a:prstGeom>
        </p:spPr>
        <p:txBody>
          <a:bodyPr vert="horz" lIns="118872" tIns="118872" rIns="91440" bIns="118872" rtlCol="0" anchor="ctr">
            <a:noAutofit/>
          </a:bodyPr>
          <a:lstStyle>
            <a:defPPr>
              <a:defRPr/>
            </a:defPPr>
            <a:lvl1pPr marL="0" indent="0" algn="ctr" defTabSz="134115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sz="2000" b="1" i="0" kern="1200" cap="all" baseline="0">
                <a:solidFill>
                  <a:schemeClr val="tx1"/>
                </a:solidFill>
                <a:latin typeface="Barlow Semi Condensed" pitchFamily="2" charset="77"/>
                <a:ea typeface="+mn-ea"/>
                <a:cs typeface="+mn-cs"/>
              </a:defRPr>
            </a:lvl1pPr>
            <a:lvl2pPr marL="0" indent="0" algn="r" defTabSz="134115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Barlow Semi Condensed" pitchFamily="2" charset="77"/>
                <a:ea typeface="+mn-ea"/>
                <a:cs typeface="+mn-cs"/>
              </a:defRPr>
            </a:lvl2pPr>
            <a:lvl3pPr marL="0" indent="0" algn="ctr" defTabSz="134115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00"/>
              </a:spcAft>
              <a:buFont typeface="Arial" panose="020B0604020202020204" pitchFamily="34" charset="0"/>
              <a:buNone/>
              <a:defRPr sz="1100" b="1" i="0" kern="1200" cap="all" baseline="0">
                <a:solidFill>
                  <a:schemeClr val="tx1"/>
                </a:solidFill>
                <a:latin typeface="Barlow Semi Condensed" pitchFamily="2" charset="77"/>
                <a:ea typeface="+mn-ea"/>
                <a:cs typeface="+mn-cs"/>
              </a:defRPr>
            </a:lvl3pPr>
            <a:lvl4pPr marL="0" indent="0" algn="l" defTabSz="134115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Font typeface="Arial" panose="020B0604020202020204" pitchFamily="34" charset="0"/>
              <a:buNone/>
              <a:tabLst>
                <a:tab pos="4108450" algn="r"/>
                <a:tab pos="4167188" algn="r"/>
              </a:tabLst>
              <a:defRPr sz="900" b="0" i="0" kern="1200">
                <a:solidFill>
                  <a:schemeClr val="tx1"/>
                </a:solidFill>
                <a:latin typeface="Barlow Semi Condensed" pitchFamily="2" charset="77"/>
                <a:ea typeface="+mn-ea"/>
                <a:cs typeface="+mn-cs"/>
              </a:defRPr>
            </a:lvl4pPr>
            <a:lvl5pPr marL="0" indent="0" algn="l" defTabSz="134115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Font typeface="Arial" panose="020B0604020202020204" pitchFamily="34" charset="0"/>
              <a:buNone/>
              <a:tabLst>
                <a:tab pos="4108450" algn="r"/>
                <a:tab pos="4167188" algn="r"/>
              </a:tabLst>
              <a:defRPr sz="900" b="0" i="0" kern="1200">
                <a:solidFill>
                  <a:schemeClr val="tx1"/>
                </a:solidFill>
                <a:latin typeface="Barlow Semi Condensed" pitchFamily="2" charset="77"/>
                <a:ea typeface="+mn-ea"/>
                <a:cs typeface="+mn-cs"/>
              </a:defRPr>
            </a:lvl5pPr>
            <a:lvl6pPr marL="3688164" indent="-335288" algn="l" defTabSz="1341150" rtl="0" eaLnBrk="1" latinLnBrk="0" hangingPunct="1">
              <a:lnSpc>
                <a:spcPct val="90000"/>
              </a:lnSpc>
              <a:spcBef>
                <a:spcPts val="733"/>
              </a:spcBef>
              <a:buFont typeface="Arial" panose="020B0604020202020204" pitchFamily="34" charset="0"/>
              <a:buChar char="•"/>
              <a:defRPr sz="2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58739" indent="-335288" algn="l" defTabSz="1341150" rtl="0" eaLnBrk="1" latinLnBrk="0" hangingPunct="1">
              <a:lnSpc>
                <a:spcPct val="90000"/>
              </a:lnSpc>
              <a:spcBef>
                <a:spcPts val="733"/>
              </a:spcBef>
              <a:buFont typeface="Arial" panose="020B0604020202020204" pitchFamily="34" charset="0"/>
              <a:buChar char="•"/>
              <a:defRPr sz="2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29314" indent="-335288" algn="l" defTabSz="1341150" rtl="0" eaLnBrk="1" latinLnBrk="0" hangingPunct="1">
              <a:lnSpc>
                <a:spcPct val="90000"/>
              </a:lnSpc>
              <a:spcBef>
                <a:spcPts val="733"/>
              </a:spcBef>
              <a:buFont typeface="Arial" panose="020B0604020202020204" pitchFamily="34" charset="0"/>
              <a:buChar char="•"/>
              <a:defRPr sz="2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699890" indent="-335288" algn="l" defTabSz="1341150" rtl="0" eaLnBrk="1" latinLnBrk="0" hangingPunct="1">
              <a:lnSpc>
                <a:spcPct val="90000"/>
              </a:lnSpc>
              <a:spcBef>
                <a:spcPts val="733"/>
              </a:spcBef>
              <a:buFont typeface="Arial" panose="020B0604020202020204" pitchFamily="34" charset="0"/>
              <a:buChar char="•"/>
              <a:defRPr sz="2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/>
            <a:r>
              <a:rPr lang="en-US" sz="1050" dirty="0">
                <a:latin typeface="Barlow Semi Condensed" panose="00000506000000000000" pitchFamily="2" charset="0"/>
                <a:cs typeface="Century Gothic"/>
              </a:rPr>
              <a:t>burger, turkey burger, veggie burger,  beyond burger, grilled chicken, crispy chicken</a:t>
            </a:r>
            <a:r>
              <a:rPr lang="en-US" sz="1600" dirty="0">
                <a:latin typeface="Barlow Semi Condensed" panose="00000506000000000000" pitchFamily="2" charset="0"/>
                <a:cs typeface="Century Gothic"/>
              </a:rPr>
              <a:t>	</a:t>
            </a:r>
            <a:r>
              <a:rPr lang="en-US" sz="1100" b="1" dirty="0">
                <a:latin typeface="Barlow Semi Condensed" panose="00000506000000000000" pitchFamily="2" charset="0"/>
                <a:cs typeface="Century Gothic"/>
              </a:rPr>
              <a:t>6.40-7.25</a:t>
            </a:r>
          </a:p>
          <a:p>
            <a:pPr lvl="3"/>
            <a:r>
              <a:rPr lang="it-IT" sz="1050" b="1" dirty="0">
                <a:solidFill>
                  <a:schemeClr val="tx2"/>
                </a:solidFill>
              </a:rPr>
              <a:t>chicken tenders	              5.20</a:t>
            </a:r>
          </a:p>
          <a:p>
            <a:pPr lvl="3"/>
            <a:r>
              <a:rPr lang="en-US" sz="1100" b="1" dirty="0"/>
              <a:t>Bacon mushroom Swiss burger – </a:t>
            </a:r>
            <a:r>
              <a:rPr lang="en-US" sz="1100" dirty="0"/>
              <a:t>toasted brioche, smoked bacon, sauteed mushrooms and Swiss cheese</a:t>
            </a:r>
            <a:r>
              <a:rPr lang="en-US" sz="1100" dirty="0">
                <a:solidFill>
                  <a:schemeClr val="tx2"/>
                </a:solidFill>
              </a:rPr>
              <a:t>	</a:t>
            </a:r>
            <a:r>
              <a:rPr lang="it-IT" sz="1100" b="1" dirty="0">
                <a:solidFill>
                  <a:schemeClr val="tx2"/>
                </a:solidFill>
              </a:rPr>
              <a:t>7.15</a:t>
            </a:r>
          </a:p>
          <a:p>
            <a:pPr lvl="3" algn="ctr"/>
            <a:endParaRPr lang="en-US" sz="12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59D9FAC-5D8E-ED89-69D8-CA3609F69D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35153" y="3389292"/>
            <a:ext cx="106926" cy="11103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F7A23C6-5164-C26A-FDE0-CB72A157F9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7006" y="6494516"/>
            <a:ext cx="180078" cy="18007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5A9F556-3791-200F-09CE-926795286B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28541" y="3637570"/>
            <a:ext cx="184404" cy="18440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39190E3-7950-41DC-A386-3AE1D43038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24082" y="3649168"/>
            <a:ext cx="179218" cy="17921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0EB813F-7944-0103-BB6C-7CB44D1638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67273" y="2658152"/>
            <a:ext cx="103641" cy="10364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878E245-2704-F289-3DF1-DC73695B57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02312" y="3639160"/>
            <a:ext cx="185585" cy="18558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F67F9D6-C866-4D88-8C79-F5231304D6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60656" y="2878940"/>
            <a:ext cx="199913" cy="19991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AFB2D0A-37F7-B99C-6265-5B1EDDE745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73815" y="2794090"/>
            <a:ext cx="97544" cy="9754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75A3425-12AC-10D4-C446-E020F8B5DB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75697" y="6498798"/>
            <a:ext cx="180078" cy="18007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5A21655-0E49-B09C-1361-9FA6E84A1B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804" y="3661188"/>
            <a:ext cx="176734" cy="17673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4E83A01-60FB-2E76-8EBC-3E87BA073BC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69220" y="3670890"/>
            <a:ext cx="176734" cy="16633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ADBC31B-2577-CD8F-941A-B27C9D7A8C6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30745" y="7549329"/>
            <a:ext cx="1025691" cy="58610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2C5FE92-A8FF-368E-B73E-4057E948E3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13347" y="3288221"/>
            <a:ext cx="85793" cy="8579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336BA2A-F774-285C-6FFA-F653AB53536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314294" y="3085954"/>
            <a:ext cx="91448" cy="88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5AFA6AD-C708-3F8C-5ED6-36F9F394775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71844" y="6735359"/>
            <a:ext cx="1748562" cy="874281"/>
          </a:xfrm>
          <a:prstGeom prst="rect">
            <a:avLst/>
          </a:prstGeom>
        </p:spPr>
      </p:pic>
      <p:pic>
        <p:nvPicPr>
          <p:cNvPr id="21" name="Picture 20" descr="A black stamp with letters&#10;&#10;Description automatically generated">
            <a:extLst>
              <a:ext uri="{FF2B5EF4-FFF2-40B4-BE49-F238E27FC236}">
                <a16:creationId xmlns:a16="http://schemas.microsoft.com/office/drawing/2014/main" id="{14D43420-3E70-B0F7-408C-3276322D7AB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29766" y="7569904"/>
            <a:ext cx="1019031" cy="509516"/>
          </a:xfrm>
          <a:prstGeom prst="rect">
            <a:avLst/>
          </a:prstGeom>
        </p:spPr>
      </p:pic>
      <p:pic>
        <p:nvPicPr>
          <p:cNvPr id="24" name="Picture 4">
            <a:extLst>
              <a:ext uri="{FF2B5EF4-FFF2-40B4-BE49-F238E27FC236}">
                <a16:creationId xmlns:a16="http://schemas.microsoft.com/office/drawing/2014/main" id="{5EE65878-6FF7-1A81-157F-77B31A487B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417" y="5820378"/>
            <a:ext cx="1281614" cy="73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D2C9BF4-09BD-4167-076E-B24AEDB4718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5377900" y="6800275"/>
            <a:ext cx="2244939" cy="139703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1920ED8-4170-55BC-BCE9-CC48B76F15A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-1617047" y="6494516"/>
            <a:ext cx="916216" cy="336886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841426F5-2F8D-F3BD-77ED-20CF82ACF8D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878035" y="4952453"/>
            <a:ext cx="1354595" cy="71834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C894CE8A-1BE5-AD70-D49E-9A9D2D82E6B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-3888065" y="5381297"/>
            <a:ext cx="913557" cy="44844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4E26593-059F-307A-6AB6-84E522A32E69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 rot="688478">
            <a:off x="-2903213" y="6435310"/>
            <a:ext cx="1102495" cy="91231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E1D4113B-3D42-0694-6858-36BB123F2772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237275" y="7974287"/>
            <a:ext cx="1217700" cy="160075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D6C98CC-BD1D-DA00-785E-43614B502242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-2049191" y="5560050"/>
            <a:ext cx="904385" cy="80716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F54E545-497F-D742-AE0E-5856016158EE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720406" y="6797343"/>
            <a:ext cx="1614333" cy="71703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DE7563FC-4440-8E46-3437-6AA67399FC00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-1645394" y="8310993"/>
            <a:ext cx="1530358" cy="49991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906E8CA8-BCA5-14FF-1A63-4954867189F4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-3012194" y="7593050"/>
            <a:ext cx="1237275" cy="123727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C4A523D3-BFF4-369F-6C8F-0FC0FF8B7FC0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-1404678" y="9004478"/>
            <a:ext cx="808006" cy="822820"/>
          </a:xfrm>
          <a:prstGeom prst="rect">
            <a:avLst/>
          </a:prstGeom>
        </p:spPr>
      </p:pic>
      <p:pic>
        <p:nvPicPr>
          <p:cNvPr id="38" name="Picture 2">
            <a:extLst>
              <a:ext uri="{FF2B5EF4-FFF2-40B4-BE49-F238E27FC236}">
                <a16:creationId xmlns:a16="http://schemas.microsoft.com/office/drawing/2014/main" id="{4944190B-F562-9470-84F8-2A0B3BC632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0742" y="3770377"/>
            <a:ext cx="1104211" cy="358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04862719-D5EE-ED76-CCCC-AF4699B462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646" y="2343894"/>
            <a:ext cx="1281615" cy="1281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6A32CABD-6D47-CE84-B46A-E4612936409F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9999976" y="8394852"/>
            <a:ext cx="942226" cy="698195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6286A76D-249D-908C-7520-DE65D07C877F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-1401405" y="4369463"/>
            <a:ext cx="1307539" cy="714788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F46E8F41-086D-4478-D566-DD48663F1206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-1251949" y="1444374"/>
            <a:ext cx="1077157" cy="1077157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8CDAF609-7DE9-8E56-9F11-6B9733C71933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-1705893" y="6735359"/>
            <a:ext cx="1685791" cy="1036762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B9108137-308A-8BED-A632-155A0BC53283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-1252837" y="312159"/>
            <a:ext cx="1137801" cy="10666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0D3C148-8705-3C36-6CB1-54261BAAEA19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-1459576" y="2640188"/>
            <a:ext cx="1077157" cy="107715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4E40F45-C6EA-5038-4439-9E6DE7CD15CC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-2718704" y="3890015"/>
            <a:ext cx="1339158" cy="1339158"/>
          </a:xfrm>
          <a:prstGeom prst="rect">
            <a:avLst/>
          </a:prstGeom>
        </p:spPr>
      </p:pic>
      <p:pic>
        <p:nvPicPr>
          <p:cNvPr id="39" name="Picture 2">
            <a:extLst>
              <a:ext uri="{FF2B5EF4-FFF2-40B4-BE49-F238E27FC236}">
                <a16:creationId xmlns:a16="http://schemas.microsoft.com/office/drawing/2014/main" id="{9AA0E378-C3A3-837F-7080-16DD385841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82294" y="3948890"/>
            <a:ext cx="1262129" cy="1262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0E5EDA35-1167-7D85-7B40-7E3580AA78EF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7906957" y="191006"/>
            <a:ext cx="1590773" cy="2089692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50F5F316-2597-EB09-9898-4467A23DF6D1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-1617047" y="7855303"/>
            <a:ext cx="1520229" cy="410096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79914A99-6A98-1CB6-17F6-9E6981DAA97B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7924646" y="3661188"/>
            <a:ext cx="664214" cy="1180825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AF4DF012-3301-B09F-BB57-7FD12FF8346B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9242752" y="3328042"/>
            <a:ext cx="1818232" cy="1770995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8B74FD33-9D1B-04C7-B6C2-AD23AD0D1170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-549991" y="6284309"/>
            <a:ext cx="515966" cy="515966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46A7106B-BFF6-BA23-DB41-519F9FFB8914}"/>
              </a:ext>
            </a:extLst>
      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-2870694" y="5486400"/>
            <a:ext cx="714885" cy="595738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13423763-9F27-FD90-8943-AD07C4C53C15}"/>
              </a:ext>
            </a:extLst>
      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9610934" y="142329"/>
            <a:ext cx="1395073" cy="2488835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C9567B3E-6DE4-05E0-9107-BE3658D3DEB1}"/>
              </a:ext>
            </a:extLst>
      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-2420032" y="2065923"/>
            <a:ext cx="920112" cy="1651422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2AB5F0BD-5195-3541-A775-F3B18557B42A}"/>
              </a:ext>
            </a:extLst>
      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-2532980" y="289643"/>
            <a:ext cx="1123427" cy="1568966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6C85E050-F091-8098-1D93-3D5EFB01107E}"/>
              </a:ext>
            </a:extLst>
      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-3366575" y="2046940"/>
            <a:ext cx="914937" cy="1676695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9A9D6B66-3FBD-C9CC-9246-DB42F7C0AB71}"/>
              </a:ext>
            </a:extLst>
          </p:cNvPr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-3718085" y="3193367"/>
            <a:ext cx="311166" cy="292115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74EAFF87-2FAA-ED23-CFB0-088B86CD5B15}"/>
              </a:ext>
            </a:extLst>
      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9361533" y="5229173"/>
            <a:ext cx="1580669" cy="1480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512577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22.03.14"/>
  <p:tag name="AS_TITLE" val="Aspose.Slides for .NET 4.0 Client Profile"/>
  <p:tag name="AS_VERSION" val="22.3"/>
</p:tagLst>
</file>

<file path=ppt/theme/theme1.xml><?xml version="1.0" encoding="utf-8"?>
<a:theme xmlns:a="http://schemas.openxmlformats.org/drawingml/2006/main" name="Eurest">
  <a:themeElements>
    <a:clrScheme name="Eurest Brand Colors">
      <a:dk1>
        <a:srgbClr val="54565B"/>
      </a:dk1>
      <a:lt1>
        <a:srgbClr val="FFFFFF"/>
      </a:lt1>
      <a:dk2>
        <a:srgbClr val="54565B"/>
      </a:dk2>
      <a:lt2>
        <a:srgbClr val="FFFFFF"/>
      </a:lt2>
      <a:accent1>
        <a:srgbClr val="54565B"/>
      </a:accent1>
      <a:accent2>
        <a:srgbClr val="D39F10"/>
      </a:accent2>
      <a:accent3>
        <a:srgbClr val="AC3C73"/>
      </a:accent3>
      <a:accent4>
        <a:srgbClr val="799A05"/>
      </a:accent4>
      <a:accent5>
        <a:srgbClr val="14988A"/>
      </a:accent5>
      <a:accent6>
        <a:srgbClr val="005D87"/>
      </a:accent6>
      <a:hlink>
        <a:srgbClr val="AC3C73"/>
      </a:hlink>
      <a:folHlink>
        <a:srgbClr val="D59DB9"/>
      </a:folHlink>
    </a:clrScheme>
    <a:fontScheme name="Barlow">
      <a:majorFont>
        <a:latin typeface="Barlow"/>
        <a:ea typeface="Barlow"/>
        <a:cs typeface="Arial"/>
      </a:majorFont>
      <a:minorFont>
        <a:latin typeface="Barlow"/>
        <a:ea typeface="Barlow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68A1A686-A450-6F44-9050-1AA79429DB0A}" vid="{F1262538-8FAA-7D4D-9353-F620D213E13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92FFE4CE08EA46BADEB62D10C4B7C0" ma:contentTypeVersion="9" ma:contentTypeDescription="Create a new document." ma:contentTypeScope="" ma:versionID="9f09d7056e96525a4152a0d2fe5f74cc">
  <xsd:schema xmlns:xsd="http://www.w3.org/2001/XMLSchema" xmlns:xs="http://www.w3.org/2001/XMLSchema" xmlns:p="http://schemas.microsoft.com/office/2006/metadata/properties" xmlns:ns2="23bb9fef-c103-46ed-9b88-046d4ef1876b" xmlns:ns3="0815af97-5510-4934-a25a-b9728c0b3366" targetNamespace="http://schemas.microsoft.com/office/2006/metadata/properties" ma:root="true" ma:fieldsID="b14e08a5760d30292cbd722427d4dc94" ns2:_="" ns3:_="">
    <xsd:import namespace="23bb9fef-c103-46ed-9b88-046d4ef1876b"/>
    <xsd:import namespace="0815af97-5510-4934-a25a-b9728c0b3366"/>
    <xsd:element name="properties">
      <xsd:complexType>
        <xsd:sequence>
          <xsd:element name="documentManagement">
            <xsd:complexType>
              <xsd:all>
                <xsd:element ref="ns2:DiningLocation" minOccurs="0"/>
                <xsd:element ref="ns2:DiningLocation_x003a_LocationID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bb9fef-c103-46ed-9b88-046d4ef1876b" elementFormDefault="qualified">
    <xsd:import namespace="http://schemas.microsoft.com/office/2006/documentManagement/types"/>
    <xsd:import namespace="http://schemas.microsoft.com/office/infopath/2007/PartnerControls"/>
    <xsd:element name="DiningLocation" ma:index="8" nillable="true" ma:displayName="DiningLocation" ma:list="{fdf63023-d4b5-45c5-b6b1-df672b8fc00c}" ma:internalName="DiningLocation" ma:showField="Title" ma:web="0815af97-5510-4934-a25a-b9728c0b3366">
      <xsd:simpleType>
        <xsd:restriction base="dms:Lookup"/>
      </xsd:simpleType>
    </xsd:element>
    <xsd:element name="DiningLocation_x003a_LocationID" ma:index="9" nillable="true" ma:displayName="DiningLocation:LocationID" ma:list="{fdf63023-d4b5-45c5-b6b1-df672b8fc00c}" ma:internalName="DiningLocation_x003a_LocationID" ma:readOnly="true" ma:showField="LocationID" ma:web="0815af97-5510-4934-a25a-b9728c0b3366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15af97-5510-4934-a25a-b9728c0b336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ningLocation xmlns="23bb9fef-c103-46ed-9b88-046d4ef1876b">4</DiningLocation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6D6C126-8B67-4DD6-98E0-41131A9103EF}"/>
</file>

<file path=customXml/itemProps2.xml><?xml version="1.0" encoding="utf-8"?>
<ds:datastoreItem xmlns:ds="http://schemas.openxmlformats.org/officeDocument/2006/customXml" ds:itemID="{D941F011-5033-4049-910A-1AFF4B538F39}">
  <ds:schemaRefs>
    <ds:schemaRef ds:uri="http://purl.org/dc/dcmitype/"/>
    <ds:schemaRef ds:uri="http://schemas.microsoft.com/office/2006/metadata/properties"/>
    <ds:schemaRef ds:uri="http://schemas.openxmlformats.org/package/2006/metadata/core-properties"/>
    <ds:schemaRef ds:uri="2b56d558-7a8f-4001-a694-19745ebf1994"/>
    <ds:schemaRef ds:uri="http://schemas.microsoft.com/office/2006/documentManagement/types"/>
    <ds:schemaRef ds:uri="http://purl.org/dc/elements/1.1/"/>
    <ds:schemaRef ds:uri="http://purl.org/dc/terms/"/>
    <ds:schemaRef ds:uri="http://schemas.microsoft.com/office/infopath/2007/PartnerControls"/>
    <ds:schemaRef ds:uri="429434ea-a084-49a5-a73a-c3ce4b813728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6640938-A553-4E32-A87A-F4C109E89B18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cd62b7dd-4b48-44bd-90e7-e143a22c8ead}" enabled="0" method="" siteId="{cd62b7dd-4b48-44bd-90e7-e143a22c8ea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eurest_weeklyfeatures_8.5x11_5day</Template>
  <TotalTime>63898</TotalTime>
  <Words>303</Words>
  <Application>Microsoft Office PowerPoint</Application>
  <PresentationFormat>Custom</PresentationFormat>
  <Paragraphs>86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Barlow</vt:lpstr>
      <vt:lpstr>Barlow Semi Condensed</vt:lpstr>
      <vt:lpstr>Eurest</vt:lpstr>
      <vt:lpstr>PowerPoint Presentation</vt:lpstr>
    </vt:vector>
  </TitlesOfParts>
  <Company>Compass Group, NAD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Arriola, Tannia</dc:creator>
  <cp:lastModifiedBy>McBride, Eric</cp:lastModifiedBy>
  <cp:revision>190</cp:revision>
  <cp:lastPrinted>2025-07-18T14:52:06Z</cp:lastPrinted>
  <dcterms:created xsi:type="dcterms:W3CDTF">2022-11-29T12:57:54Z</dcterms:created>
  <dcterms:modified xsi:type="dcterms:W3CDTF">2025-07-24T13:38:32Z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0x0101009092FFE4CE08EA46BADEB62D10C4B7C0</vt:lpwstr>
  </property>
  <property fmtid="{D5CDD505-2E9C-101B-9397-08002B2CF9AE}" pid="3" name="MediaServiceImageTags">
    <vt:lpwstr/>
  </property>
  <property fmtid="{D5CDD505-2E9C-101B-9397-08002B2CF9AE}" pid="4" name="OwlBrand">
    <vt:lpwstr/>
  </property>
  <property fmtid="{D5CDD505-2E9C-101B-9397-08002B2CF9AE}" pid="5" name="OwlContentTargetOptionsFour">
    <vt:lpwstr/>
  </property>
  <property fmtid="{D5CDD505-2E9C-101B-9397-08002B2CF9AE}" pid="6" name="OwlContentTargetOptionsOne">
    <vt:lpwstr>13;#Eurest|70fe04b1-3b4b-4f02-9146-c9b5efd9d559</vt:lpwstr>
  </property>
  <property fmtid="{D5CDD505-2E9C-101B-9397-08002B2CF9AE}" pid="7" name="OwlContentTargetOptionsThree">
    <vt:lpwstr/>
  </property>
  <property fmtid="{D5CDD505-2E9C-101B-9397-08002B2CF9AE}" pid="8" name="OwlContentTargetOptionsTwo">
    <vt:lpwstr/>
  </property>
  <property fmtid="{D5CDD505-2E9C-101B-9397-08002B2CF9AE}" pid="9" name="OwlDepartmentOwner">
    <vt:lpwstr>12;#Eurest|70fe04b1-3b4b-4f02-9146-c9b5efd9d559</vt:lpwstr>
  </property>
  <property fmtid="{D5CDD505-2E9C-101B-9397-08002B2CF9AE}" pid="10" name="OwlDocPortalCategory">
    <vt:lpwstr>18;#Marketing|3ea799cd-305a-4089-935f-cffb12290f8d</vt:lpwstr>
  </property>
  <property fmtid="{D5CDD505-2E9C-101B-9397-08002B2CF9AE}" pid="11" name="OwlMarketingCategory">
    <vt:lpwstr/>
  </property>
  <property fmtid="{D5CDD505-2E9C-101B-9397-08002B2CF9AE}" pid="12" name="OwlPromotion">
    <vt:lpwstr/>
  </property>
  <property fmtid="{D5CDD505-2E9C-101B-9397-08002B2CF9AE}" pid="13" name="OwlTags">
    <vt:lpwstr/>
  </property>
</Properties>
</file>